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Barlow Semi Condensed" panose="00000506000000000000" pitchFamily="2" charset="0"/>
      <p:regular r:id="rId50"/>
      <p:bold r:id="rId51"/>
      <p:italic r:id="rId52"/>
      <p:boldItalic r:id="rId53"/>
    </p:embeddedFont>
    <p:embeddedFont>
      <p:font typeface="Barlow Semi Condensed Medium" panose="00000606000000000000" pitchFamily="2" charset="0"/>
      <p:regular r:id="rId54"/>
      <p:bold r:id="rId55"/>
      <p:italic r:id="rId56"/>
      <p:boldItalic r:id="rId57"/>
    </p:embeddedFont>
    <p:embeddedFont>
      <p:font typeface="Fjalla One" panose="02000506040000020004"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INhRR3zpuYSxeXt1rRxQ0FXby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5" name="Google Shape;17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8" name="Google Shape;21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Đối với khách hàng: </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Người dùng sử dụng thẻ NFC để thay thế cho vé giấy.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Người dùng có thể dùng ứng dụng trên điện thoại để quản lý thẻ NFC, có thể nộp tiền trực tiếp vào thẻ và quản lý thẻ một cách dễ dàng. </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Ngoài ra, hệ thống còn hổ trợ tìm kiếm đường đi xe buýt.</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Đối với Doanh nghiệp:</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Chúng tôi cung cấp thiết bị soát vé được giả lập bằng smart phone hệ điều hành Android để người dùng có thể quét thẻ NFC khi lên xuống xe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Về phía quản lý, người quản lý có thể thống kê doanh thu theo tuyến xe, số người đi xe buýt để có thể thống kê doanh thu và mức độ hoạt động hiệu quả của một lộ trình. Ứng dụng thực hiện các chức năng như Phát hành thẻ NFC cho người dùng để có thể dùng đi xe buýt với số tiền mặc định trong thẻ.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1" name="Google Shape;2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9" name="Google Shape;21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8" name="Google Shape;21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4" name="Google Shape;2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2" name="Google Shape;2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6" name="Google Shape;224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6" name="Google Shape;228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4" name="Google Shape;230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4" name="Google Shape;172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5" name="Google Shape;232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9" name="Google Shape;234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6" name="Google Shape;237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6" name="Google Shape;24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1" name="Google Shape;243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9" name="Google Shape;24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8" name="Google Shape;247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2" name="Google Shape;252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4" name="Google Shape;254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6" name="Google Shape;256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7" name="Google Shape;173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4" name="Google Shape;259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8" name="Google Shape;26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8" name="Google Shape;265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6" name="Google Shape;267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7" name="Google Shape;269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8" name="Google Shape;271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1" name="Google Shape;273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7" name="Google Shape;27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5" name="Google Shape;275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9" name="Google Shape;276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0" name="Google Shape;20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2" name="Google Shape;278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0" name="Google Shape;279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4" name="Google Shape;283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3" name="Google Shape;286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1" name="Google Shape;287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 sz="1300">
                <a:solidFill>
                  <a:schemeClr val="dk1"/>
                </a:solidFill>
              </a:rPr>
              <a:t>Thông qua đồ án này, nhóm chúng tôi đã đạt được các thành quả như sau:</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Tìm hiểu và áp dụng thành công NFC vào việc thanh toán tiền vé xe</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Xây dựng thành công chức năng tìm kiếm tuyến buýt, giúp khách hàng dễ dàng hơn trong việc lựa chọn tuyến đường</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Hiển thị một số thống kê cơ bản, giúp doanh nghiệp quan sát được tình hình sử dụng của các tuyến buýt</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Học và áp dụng được một số công cụ mới vào việc xây dựng phần mềm</a:t>
            </a:r>
            <a:endParaRPr sz="13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6" name="Google Shape;288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100"/>
              <a:buNone/>
            </a:pPr>
            <a:r>
              <a:rPr lang="en">
                <a:solidFill>
                  <a:schemeClr val="dk1"/>
                </a:solidFill>
                <a:highlight>
                  <a:schemeClr val="lt1"/>
                </a:highlight>
              </a:rPr>
              <a:t>Tuy nhiên bên cạnh những gì đã đạt được, nhóm cũng gặp những khó khăn và những điều còn bất cập như:</a:t>
            </a:r>
            <a:endParaRPr>
              <a:solidFill>
                <a:schemeClr val="dk1"/>
              </a:solidFill>
              <a:highlight>
                <a:schemeClr val="lt1"/>
              </a:highlight>
            </a:endParaRPr>
          </a:p>
          <a:p>
            <a:pPr marL="914400" lvl="0" indent="-298450" algn="l" rtl="0">
              <a:lnSpc>
                <a:spcPct val="115000"/>
              </a:lnSpc>
              <a:spcBef>
                <a:spcPts val="0"/>
              </a:spcBef>
              <a:spcAft>
                <a:spcPts val="0"/>
              </a:spcAft>
              <a:buClr>
                <a:schemeClr val="dk1"/>
              </a:buClr>
              <a:buSzPts val="1100"/>
              <a:buChar char="●"/>
            </a:pPr>
            <a:r>
              <a:rPr lang="en">
                <a:solidFill>
                  <a:schemeClr val="dk1"/>
                </a:solidFill>
                <a:highlight>
                  <a:schemeClr val="lt1"/>
                </a:highlight>
              </a:rPr>
              <a:t>Chức năng tìm kiếm vẫn chưa tối ưu</a:t>
            </a:r>
            <a:endParaRPr i="1">
              <a:solidFill>
                <a:schemeClr val="dk1"/>
              </a:solidFill>
              <a:highlight>
                <a:schemeClr val="lt1"/>
              </a:highlight>
            </a:endParaRPr>
          </a:p>
          <a:p>
            <a:pPr marL="914400" lvl="0" indent="-298450" algn="l" rtl="0">
              <a:lnSpc>
                <a:spcPct val="115000"/>
              </a:lnSpc>
              <a:spcBef>
                <a:spcPts val="0"/>
              </a:spcBef>
              <a:spcAft>
                <a:spcPts val="0"/>
              </a:spcAft>
              <a:buClr>
                <a:schemeClr val="dk1"/>
              </a:buClr>
              <a:buSzPts val="1100"/>
              <a:buChar char="●"/>
            </a:pPr>
            <a:r>
              <a:rPr lang="en">
                <a:solidFill>
                  <a:schemeClr val="dk1"/>
                </a:solidFill>
                <a:highlight>
                  <a:schemeClr val="lt1"/>
                </a:highlight>
              </a:rPr>
              <a:t>Hệ thống ban đầu được thiết kế để tự động nhận diện và xác nhận “Trạm kế tiếp” dựa vào GPS của điện thoại tài xế. Nhưng vẫn chưa được kiểm tra kĩ càng khi kết hợp với tốc độ di chuyển cao của xe – với một tốc độ cao sẽ phát sinh những sai số bất định. Nên trong quy mô của đồ án lần này. Việc tự động xác nhận thông qua GPS đã được lược bỏ. Sẽ được nghiên cứu tiếp và thêm vào sau khi áp dụng thử ở các tuyến xe thực tế.</a:t>
            </a:r>
            <a:endParaRPr>
              <a:solidFill>
                <a:schemeClr val="dk1"/>
              </a:solidFill>
              <a:highlight>
                <a:schemeClr val="lt1"/>
              </a:highlight>
            </a:endParaRPr>
          </a:p>
          <a:p>
            <a:pPr marL="914400" lvl="0" indent="-298450" algn="l" rtl="0">
              <a:lnSpc>
                <a:spcPct val="115000"/>
              </a:lnSpc>
              <a:spcBef>
                <a:spcPts val="0"/>
              </a:spcBef>
              <a:spcAft>
                <a:spcPts val="0"/>
              </a:spcAft>
              <a:buClr>
                <a:schemeClr val="dk1"/>
              </a:buClr>
              <a:buSzPts val="1100"/>
              <a:buChar char="●"/>
            </a:pPr>
            <a:r>
              <a:rPr lang="en">
                <a:solidFill>
                  <a:schemeClr val="dk1"/>
                </a:solidFill>
                <a:highlight>
                  <a:schemeClr val="lt1"/>
                </a:highlight>
              </a:rPr>
              <a:t>Vẫn chưa có đa dạng các kiểu thống kê</a:t>
            </a:r>
            <a:endParaRPr>
              <a:solidFill>
                <a:schemeClr val="dk1"/>
              </a:solidFill>
              <a:highlight>
                <a:schemeClr val="lt1"/>
              </a:highlight>
            </a:endParaRPr>
          </a:p>
          <a:p>
            <a:pPr marL="914400" lvl="0" indent="-298450" algn="l" rtl="0">
              <a:lnSpc>
                <a:spcPct val="115000"/>
              </a:lnSpc>
              <a:spcBef>
                <a:spcPts val="0"/>
              </a:spcBef>
              <a:spcAft>
                <a:spcPts val="0"/>
              </a:spcAft>
              <a:buClr>
                <a:schemeClr val="dk1"/>
              </a:buClr>
              <a:buSzPts val="1100"/>
              <a:buChar char="●"/>
            </a:pPr>
            <a:r>
              <a:rPr lang="en">
                <a:solidFill>
                  <a:schemeClr val="dk1"/>
                </a:solidFill>
                <a:highlight>
                  <a:schemeClr val="lt1"/>
                </a:highlight>
              </a:rPr>
              <a:t>Hiện tại thẻ NFC được coi là phương thức xác nhận chính. Đôi lúc có thể gây bất tiện/khó chịu đối với những người hay quên. </a:t>
            </a:r>
            <a:endParaRPr>
              <a:solidFill>
                <a:schemeClr val="dk1"/>
              </a:solidFill>
              <a:highlight>
                <a:schemeClr val="lt1"/>
              </a:highlight>
            </a:endParaRPr>
          </a:p>
          <a:p>
            <a:pPr marL="914400" lvl="0" indent="-298450" algn="l" rtl="0">
              <a:lnSpc>
                <a:spcPct val="115000"/>
              </a:lnSpc>
              <a:spcBef>
                <a:spcPts val="0"/>
              </a:spcBef>
              <a:spcAft>
                <a:spcPts val="0"/>
              </a:spcAft>
              <a:buClr>
                <a:schemeClr val="dk1"/>
              </a:buClr>
              <a:buSzPts val="1100"/>
              <a:buChar char="●"/>
            </a:pPr>
            <a:r>
              <a:rPr lang="en">
                <a:solidFill>
                  <a:schemeClr val="dk1"/>
                </a:solidFill>
                <a:highlight>
                  <a:schemeClr val="lt1"/>
                </a:highlight>
              </a:rPr>
              <a:t>Hiện tại chỉ cho phép khách hàng tap lên/xuống trên cùng 1 thiết bị của tài xế. Điều này có thể gây phiền hà/mất tập trung đối với tài xế.</a:t>
            </a:r>
            <a:endParaRPr>
              <a:solidFill>
                <a:schemeClr val="dk1"/>
              </a:solidFill>
              <a:highlight>
                <a:schemeClr val="lt1"/>
              </a:highlight>
            </a:endParaRPr>
          </a:p>
          <a:p>
            <a:pPr marL="0" lvl="0" indent="0" algn="l" rtl="0">
              <a:lnSpc>
                <a:spcPct val="115000"/>
              </a:lnSpc>
              <a:spcBef>
                <a:spcPts val="1200"/>
              </a:spcBef>
              <a:spcAft>
                <a:spcPts val="0"/>
              </a:spcAft>
              <a:buSzPts val="1100"/>
              <a:buNone/>
            </a:pPr>
            <a:endParaRPr sz="13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4" name="Google Shape;289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SzPts val="1100"/>
              <a:buNone/>
            </a:pPr>
            <a:r>
              <a:rPr lang="en" sz="1300">
                <a:solidFill>
                  <a:schemeClr val="dk1"/>
                </a:solidFill>
              </a:rPr>
              <a:t>Về những bất cập trên, trong tương lai nhóm có những hướng đi như:</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Tối ưu chức năng tìm kiếm tuyến buýt</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Áp dụng GPS để tracking vị trí xe buýt, cũng như để tự động bắt đầu, kết thúc chuyến.</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Bổ sung thêm các loại thống kê cần thiết cho doanh nghiệp</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Mở rộng và phát triển thêm các hình thức thanh toán nhanh khác bên cạnh thẻ NFC, như QR code hoặc điện điện thoại sẽ được coi như một thẻ NFC vật lý và có thể sử dụng để tap vào thiết bị của tài xế.</a:t>
            </a:r>
            <a:endParaRPr sz="1300">
              <a:solidFill>
                <a:schemeClr val="dk1"/>
              </a:solidFill>
            </a:endParaRPr>
          </a:p>
          <a:p>
            <a:pPr marL="914400" lvl="0" indent="-311150" algn="l" rtl="0">
              <a:lnSpc>
                <a:spcPct val="115000"/>
              </a:lnSpc>
              <a:spcBef>
                <a:spcPts val="0"/>
              </a:spcBef>
              <a:spcAft>
                <a:spcPts val="0"/>
              </a:spcAft>
              <a:buClr>
                <a:schemeClr val="dk1"/>
              </a:buClr>
              <a:buSzPts val="1300"/>
              <a:buChar char="●"/>
            </a:pPr>
            <a:r>
              <a:rPr lang="en" sz="1300">
                <a:solidFill>
                  <a:schemeClr val="dk1"/>
                </a:solidFill>
              </a:rPr>
              <a:t>Chuyển đổi thành 2 thiết bị riêng biệt ở cửa lên và cửa xuống của xe. Tuy nhiên việc này sẽ kéo theo kinh phí để triển khi lần đầu sẽ bị dội lên gấp đôi. Nên chúng tôi xem đây là thách thức của business và tùy thuộc vào nhu cầu của hãng xe sẽ có bố trí phù hợp với mục đích.</a:t>
            </a:r>
            <a:endParaRPr sz="13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0" name="Google Shape;291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8" name="Google Shape;20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Hiện nay, vấn đề di chuyển bằng có phương tiện công cộng đang được chú ý đẩy mạnh nhằm giúp hạn chế ô nhiễm môi trường và ùn tắt giao thông.</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Thế nhưng vấn đề nhiều doanh nghiệp vẫn sử dụng vé giấy, điều nay lại góp phần gây ô nhiễm môi trường.</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Bên cạnh đó với việc sử dụng vé giấy tuyền thống sẽ rất khó cho doanh nghiệp trong quá trình tra soát/quản lý/thống kê cũng như đưa các các quyết định quan trọng trong nâng cấp chất lượng dịch vụ</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0" name="Google Shape;202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Vì vậy chúng tôi đã phát triễn ứng dụng SmartTicket ( Web Application for Bus Ticket Management )</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Ứng dụng phát triển dựa trên nhu cầu thực tế kết hợp công nghệ NFC cùng với sự kết hợp của các smart phone sử dụng hệ điều hành Android về việc thay đổi cách thức sử dụng vé xé buýt giấy truyền thống sang dùng thẻ NFC. Hệ thống đưa ra các thức tiếp cận mới cho các công ty xe buýt có thể phát hành thẻ xe buýt trên các thẻ NFC và đưa đến người đi xe buýt. Người đi xe buýt sẽ dùng các thẻ này và quét vào các máy quét thẻ được đặt trên xe để đi xe tương ứng với việc mua vé xe buýt và tiền sẽ trừ trực tiếp vào tài khoản liên quan đến thẻ.</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9" name="Google Shape;20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Vì vậy chúng tôi đã phát triễn ứng dụng SmartTicket ( Web Application for Bus Ticket Management )</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Ứng dụng phát triển dựa trên nhu cầu thực tế kết hợp công nghệ NFC cùng với sự kết hợp của các smart phone sử dụng hệ điều hành Android về việc thay đổi cách thức sử dụng vé xé buýt giấy truyền thống sang dùng thẻ NFC. Hệ thống đưa ra các thức tiếp cận mới cho các công ty xe buýt có thể phát hành thẻ xe buýt trên các thẻ NFC và đưa đến người đi xe buýt. Người đi xe buýt sẽ dùng các thẻ này và quét vào các máy quét thẻ được đặt trên xe để đi xe tương ứng với việc mua vé xe buýt và tiền sẽ trừ trực tiếp vào tài khoản liên quan đến thẻ.</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0" name="Google Shape;20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Vì vậy chúng tôi đã phát triễn ứng dụng SmartTicket ( Web Application for Bus Ticket Management )</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Ứng dụng phát triển dựa trên nhu cầu thực tế kết hợp công nghệ NFC cùng với sự kết hợp của các smart phone sử dụng hệ điều hành Android về việc thay đổi cách thức sử dụng vé xé buýt giấy truyền thống sang dùng thẻ NFC. Hệ thống đưa ra các thức tiếp cận mới cho các công ty xe buýt có thể phát hành thẻ xe buýt trên các thẻ NFC và đưa đến người đi xe buýt. Người đi xe buýt sẽ dùng các thẻ này và quét vào các máy quét thẻ được đặt trên xe để đi xe tương ứng với việc mua vé xe buýt và tiền sẽ trừ trực tiếp vào tài khoản liên quan đến thẻ.</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7" name="Google Shape;20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Vì vậy chúng tôi đã phát triễn ứng dụng SmartTicket ( Web Application for Bus Ticket Management )</a:t>
            </a:r>
            <a:endParaRPr sz="13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Ứng dụng phát triển dựa trên nhu cầu thực tế kết hợp công nghệ NFC cùng với sự kết hợp của các smart phone sử dụng hệ điều hành Android về việc thay đổi cách thức sử dụng vé xé buýt giấy truyền thống sang dùng thẻ NFC. Hệ thống đưa ra các thức tiếp cận mới cho các công ty xe buýt có thể phát hành thẻ xe buýt trên các thẻ NFC và đưa đến người đi xe buýt. Người đi xe buýt sẽ dùng các thẻ này và quét vào các máy quét thẻ được đặt trên xe để đi xe tương ứng với việc mua vé xe buýt và tiền sẽ trừ trực tiếp vào tài khoản liên quan đến thẻ.</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9"/>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
        <p:nvSpPr>
          <p:cNvPr id="10" name="Google Shape;10;p49"/>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1" name="Google Shape;11;p49"/>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2" name="Google Shape;12;p49"/>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3" name="Google Shape;13;p49"/>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4" name="Google Shape;14;p49"/>
          <p:cNvGrpSpPr/>
          <p:nvPr/>
        </p:nvGrpSpPr>
        <p:grpSpPr>
          <a:xfrm>
            <a:off x="8064275" y="887850"/>
            <a:ext cx="581800" cy="582350"/>
            <a:chOff x="8064275" y="887850"/>
            <a:chExt cx="581800" cy="582350"/>
          </a:xfrm>
        </p:grpSpPr>
        <p:sp>
          <p:nvSpPr>
            <p:cNvPr id="15" name="Google Shape;15;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21;p49"/>
          <p:cNvGrpSpPr/>
          <p:nvPr/>
        </p:nvGrpSpPr>
        <p:grpSpPr>
          <a:xfrm>
            <a:off x="7353050" y="316275"/>
            <a:ext cx="292025" cy="292575"/>
            <a:chOff x="7353050" y="316275"/>
            <a:chExt cx="292025" cy="292575"/>
          </a:xfrm>
        </p:grpSpPr>
        <p:sp>
          <p:nvSpPr>
            <p:cNvPr id="22" name="Google Shape;22;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49"/>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9"/>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9"/>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9"/>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9"/>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9"/>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49"/>
          <p:cNvGrpSpPr/>
          <p:nvPr/>
        </p:nvGrpSpPr>
        <p:grpSpPr>
          <a:xfrm>
            <a:off x="5443350" y="289275"/>
            <a:ext cx="175013" cy="27000"/>
            <a:chOff x="5662375" y="212375"/>
            <a:chExt cx="175013" cy="27000"/>
          </a:xfrm>
        </p:grpSpPr>
        <p:sp>
          <p:nvSpPr>
            <p:cNvPr id="33" name="Google Shape;33;p4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49"/>
          <p:cNvGrpSpPr/>
          <p:nvPr/>
        </p:nvGrpSpPr>
        <p:grpSpPr>
          <a:xfrm>
            <a:off x="8490050" y="170875"/>
            <a:ext cx="175013" cy="27000"/>
            <a:chOff x="5662375" y="212375"/>
            <a:chExt cx="175013" cy="27000"/>
          </a:xfrm>
        </p:grpSpPr>
        <p:sp>
          <p:nvSpPr>
            <p:cNvPr id="37" name="Google Shape;37;p4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49"/>
          <p:cNvGrpSpPr/>
          <p:nvPr/>
        </p:nvGrpSpPr>
        <p:grpSpPr>
          <a:xfrm>
            <a:off x="8068750" y="1581800"/>
            <a:ext cx="175013" cy="27000"/>
            <a:chOff x="5662375" y="212375"/>
            <a:chExt cx="175013" cy="27000"/>
          </a:xfrm>
        </p:grpSpPr>
        <p:sp>
          <p:nvSpPr>
            <p:cNvPr id="41" name="Google Shape;41;p4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454"/>
        <p:cNvGrpSpPr/>
        <p:nvPr/>
      </p:nvGrpSpPr>
      <p:grpSpPr>
        <a:xfrm>
          <a:off x="0" y="0"/>
          <a:ext cx="0" cy="0"/>
          <a:chOff x="0" y="0"/>
          <a:chExt cx="0" cy="0"/>
        </a:xfrm>
      </p:grpSpPr>
      <p:sp>
        <p:nvSpPr>
          <p:cNvPr id="455" name="Google Shape;455;p5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456" name="Google Shape;456;p58"/>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457" name="Google Shape;457;p58"/>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458" name="Google Shape;458;p58"/>
          <p:cNvGrpSpPr/>
          <p:nvPr/>
        </p:nvGrpSpPr>
        <p:grpSpPr>
          <a:xfrm flipH="1">
            <a:off x="431725" y="4183775"/>
            <a:ext cx="292025" cy="292575"/>
            <a:chOff x="7353050" y="316275"/>
            <a:chExt cx="292025" cy="292575"/>
          </a:xfrm>
        </p:grpSpPr>
        <p:sp>
          <p:nvSpPr>
            <p:cNvPr id="459" name="Google Shape;459;p5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p58"/>
          <p:cNvGrpSpPr/>
          <p:nvPr/>
        </p:nvGrpSpPr>
        <p:grpSpPr>
          <a:xfrm>
            <a:off x="1075789" y="4604675"/>
            <a:ext cx="293111" cy="293388"/>
            <a:chOff x="3164039" y="430875"/>
            <a:chExt cx="293111" cy="293388"/>
          </a:xfrm>
        </p:grpSpPr>
        <p:sp>
          <p:nvSpPr>
            <p:cNvPr id="464" name="Google Shape;464;p5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5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5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70" name="Google Shape;470;p58"/>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471" name="Google Shape;471;p58"/>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472" name="Google Shape;472;p58"/>
          <p:cNvGrpSpPr/>
          <p:nvPr/>
        </p:nvGrpSpPr>
        <p:grpSpPr>
          <a:xfrm>
            <a:off x="8064275" y="526925"/>
            <a:ext cx="581800" cy="582350"/>
            <a:chOff x="8064275" y="887850"/>
            <a:chExt cx="581800" cy="582350"/>
          </a:xfrm>
        </p:grpSpPr>
        <p:sp>
          <p:nvSpPr>
            <p:cNvPr id="473" name="Google Shape;473;p5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58"/>
          <p:cNvGrpSpPr/>
          <p:nvPr/>
        </p:nvGrpSpPr>
        <p:grpSpPr>
          <a:xfrm>
            <a:off x="7033875" y="170875"/>
            <a:ext cx="292025" cy="292575"/>
            <a:chOff x="7353050" y="316275"/>
            <a:chExt cx="292025" cy="292575"/>
          </a:xfrm>
        </p:grpSpPr>
        <p:sp>
          <p:nvSpPr>
            <p:cNvPr id="480" name="Google Shape;480;p5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58"/>
          <p:cNvGrpSpPr/>
          <p:nvPr/>
        </p:nvGrpSpPr>
        <p:grpSpPr>
          <a:xfrm>
            <a:off x="8757950" y="229650"/>
            <a:ext cx="175000" cy="175000"/>
            <a:chOff x="8792300" y="321275"/>
            <a:chExt cx="175000" cy="175000"/>
          </a:xfrm>
        </p:grpSpPr>
        <p:sp>
          <p:nvSpPr>
            <p:cNvPr id="485" name="Google Shape;485;p5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 name="Google Shape;489;p58"/>
          <p:cNvGrpSpPr/>
          <p:nvPr/>
        </p:nvGrpSpPr>
        <p:grpSpPr>
          <a:xfrm>
            <a:off x="8490050" y="170875"/>
            <a:ext cx="175013" cy="27000"/>
            <a:chOff x="5662375" y="212375"/>
            <a:chExt cx="175013" cy="27000"/>
          </a:xfrm>
        </p:grpSpPr>
        <p:sp>
          <p:nvSpPr>
            <p:cNvPr id="490" name="Google Shape;490;p5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5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58"/>
          <p:cNvGrpSpPr/>
          <p:nvPr/>
        </p:nvGrpSpPr>
        <p:grpSpPr>
          <a:xfrm>
            <a:off x="7916350" y="1124600"/>
            <a:ext cx="175013" cy="27000"/>
            <a:chOff x="5662375" y="212375"/>
            <a:chExt cx="175013" cy="27000"/>
          </a:xfrm>
        </p:grpSpPr>
        <p:sp>
          <p:nvSpPr>
            <p:cNvPr id="494" name="Google Shape;494;p5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 name="Google Shape;497;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498"/>
        <p:cNvGrpSpPr/>
        <p:nvPr/>
      </p:nvGrpSpPr>
      <p:grpSpPr>
        <a:xfrm>
          <a:off x="0" y="0"/>
          <a:ext cx="0" cy="0"/>
          <a:chOff x="0" y="0"/>
          <a:chExt cx="0" cy="0"/>
        </a:xfrm>
      </p:grpSpPr>
      <p:sp>
        <p:nvSpPr>
          <p:cNvPr id="499" name="Google Shape;499;p59"/>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00" name="Google Shape;500;p59"/>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501" name="Google Shape;501;p59"/>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502" name="Google Shape;502;p59"/>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503" name="Google Shape;503;p59"/>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504" name="Google Shape;504;p59"/>
          <p:cNvGrpSpPr/>
          <p:nvPr/>
        </p:nvGrpSpPr>
        <p:grpSpPr>
          <a:xfrm flipH="1">
            <a:off x="423750" y="125363"/>
            <a:ext cx="292025" cy="292575"/>
            <a:chOff x="7353050" y="316275"/>
            <a:chExt cx="292025" cy="292575"/>
          </a:xfrm>
        </p:grpSpPr>
        <p:sp>
          <p:nvSpPr>
            <p:cNvPr id="505" name="Google Shape;505;p5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p59"/>
          <p:cNvGrpSpPr/>
          <p:nvPr/>
        </p:nvGrpSpPr>
        <p:grpSpPr>
          <a:xfrm>
            <a:off x="1638739" y="558163"/>
            <a:ext cx="293111" cy="293388"/>
            <a:chOff x="3164039" y="430875"/>
            <a:chExt cx="293111" cy="293388"/>
          </a:xfrm>
        </p:grpSpPr>
        <p:sp>
          <p:nvSpPr>
            <p:cNvPr id="510" name="Google Shape;510;p5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5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6" name="Google Shape;516;p59"/>
          <p:cNvGrpSpPr/>
          <p:nvPr/>
        </p:nvGrpSpPr>
        <p:grpSpPr>
          <a:xfrm>
            <a:off x="1591750" y="362600"/>
            <a:ext cx="175013" cy="27000"/>
            <a:chOff x="5662375" y="212375"/>
            <a:chExt cx="175013" cy="27000"/>
          </a:xfrm>
        </p:grpSpPr>
        <p:sp>
          <p:nvSpPr>
            <p:cNvPr id="517" name="Google Shape;517;p5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0" name="Google Shape;520;p59"/>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521" name="Google Shape;521;p59"/>
          <p:cNvGrpSpPr/>
          <p:nvPr/>
        </p:nvGrpSpPr>
        <p:grpSpPr>
          <a:xfrm>
            <a:off x="7823875" y="202375"/>
            <a:ext cx="581800" cy="582350"/>
            <a:chOff x="8064275" y="887850"/>
            <a:chExt cx="581800" cy="582350"/>
          </a:xfrm>
        </p:grpSpPr>
        <p:sp>
          <p:nvSpPr>
            <p:cNvPr id="522" name="Google Shape;522;p5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5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 name="Google Shape;528;p59"/>
          <p:cNvGrpSpPr/>
          <p:nvPr/>
        </p:nvGrpSpPr>
        <p:grpSpPr>
          <a:xfrm flipH="1">
            <a:off x="8698650" y="1117488"/>
            <a:ext cx="292025" cy="292575"/>
            <a:chOff x="7353050" y="316275"/>
            <a:chExt cx="292025" cy="292575"/>
          </a:xfrm>
        </p:grpSpPr>
        <p:sp>
          <p:nvSpPr>
            <p:cNvPr id="529" name="Google Shape;529;p5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3" name="Google Shape;533;p59"/>
          <p:cNvGrpSpPr/>
          <p:nvPr/>
        </p:nvGrpSpPr>
        <p:grpSpPr>
          <a:xfrm>
            <a:off x="8678350" y="1581800"/>
            <a:ext cx="175013" cy="27000"/>
            <a:chOff x="5662375" y="212375"/>
            <a:chExt cx="175013" cy="27000"/>
          </a:xfrm>
        </p:grpSpPr>
        <p:sp>
          <p:nvSpPr>
            <p:cNvPr id="534" name="Google Shape;534;p5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37" name="Google Shape;537;p59"/>
          <p:cNvCxnSpPr/>
          <p:nvPr/>
        </p:nvCxnSpPr>
        <p:spPr>
          <a:xfrm flipH="1">
            <a:off x="5101704"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538" name="Google Shape;538;p59"/>
          <p:cNvCxnSpPr/>
          <p:nvPr/>
        </p:nvCxnSpPr>
        <p:spPr>
          <a:xfrm rot="10800000">
            <a:off x="6234804"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539" name="Google Shape;539;p59"/>
          <p:cNvCxnSpPr/>
          <p:nvPr/>
        </p:nvCxnSpPr>
        <p:spPr>
          <a:xfrm flipH="1">
            <a:off x="7547529"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540" name="Google Shape;540;p59"/>
          <p:cNvCxnSpPr/>
          <p:nvPr/>
        </p:nvCxnSpPr>
        <p:spPr>
          <a:xfrm flipH="1">
            <a:off x="8872054"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541" name="Google Shape;541;p59"/>
          <p:cNvGrpSpPr/>
          <p:nvPr/>
        </p:nvGrpSpPr>
        <p:grpSpPr>
          <a:xfrm>
            <a:off x="7278954" y="4513075"/>
            <a:ext cx="581800" cy="582350"/>
            <a:chOff x="8064275" y="887850"/>
            <a:chExt cx="581800" cy="582350"/>
          </a:xfrm>
        </p:grpSpPr>
        <p:sp>
          <p:nvSpPr>
            <p:cNvPr id="542" name="Google Shape;542;p5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 name="Google Shape;548;p59"/>
          <p:cNvGrpSpPr/>
          <p:nvPr/>
        </p:nvGrpSpPr>
        <p:grpSpPr>
          <a:xfrm>
            <a:off x="6099454" y="4340463"/>
            <a:ext cx="292025" cy="292575"/>
            <a:chOff x="7353050" y="316275"/>
            <a:chExt cx="292025" cy="292575"/>
          </a:xfrm>
        </p:grpSpPr>
        <p:sp>
          <p:nvSpPr>
            <p:cNvPr id="549" name="Google Shape;549;p5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5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5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59"/>
          <p:cNvGrpSpPr/>
          <p:nvPr/>
        </p:nvGrpSpPr>
        <p:grpSpPr>
          <a:xfrm>
            <a:off x="8792779" y="4315025"/>
            <a:ext cx="175000" cy="175000"/>
            <a:chOff x="8792300" y="321275"/>
            <a:chExt cx="175000" cy="175000"/>
          </a:xfrm>
        </p:grpSpPr>
        <p:sp>
          <p:nvSpPr>
            <p:cNvPr id="554" name="Google Shape;554;p5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5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8" name="Google Shape;558;p59"/>
          <p:cNvGrpSpPr/>
          <p:nvPr/>
        </p:nvGrpSpPr>
        <p:grpSpPr>
          <a:xfrm flipH="1">
            <a:off x="4972779" y="4657550"/>
            <a:ext cx="293111" cy="293388"/>
            <a:chOff x="3164039" y="430875"/>
            <a:chExt cx="293111" cy="293388"/>
          </a:xfrm>
        </p:grpSpPr>
        <p:sp>
          <p:nvSpPr>
            <p:cNvPr id="559" name="Google Shape;559;p5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5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59"/>
          <p:cNvGrpSpPr/>
          <p:nvPr/>
        </p:nvGrpSpPr>
        <p:grpSpPr>
          <a:xfrm>
            <a:off x="8721804" y="4142425"/>
            <a:ext cx="175013" cy="27000"/>
            <a:chOff x="5662375" y="212375"/>
            <a:chExt cx="175013" cy="27000"/>
          </a:xfrm>
        </p:grpSpPr>
        <p:sp>
          <p:nvSpPr>
            <p:cNvPr id="566" name="Google Shape;566;p5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9" name="Google Shape;569;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570"/>
        <p:cNvGrpSpPr/>
        <p:nvPr/>
      </p:nvGrpSpPr>
      <p:grpSpPr>
        <a:xfrm>
          <a:off x="0" y="0"/>
          <a:ext cx="0" cy="0"/>
          <a:chOff x="0" y="0"/>
          <a:chExt cx="0" cy="0"/>
        </a:xfrm>
      </p:grpSpPr>
      <p:sp>
        <p:nvSpPr>
          <p:cNvPr id="571" name="Google Shape;571;p60"/>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72" name="Google Shape;572;p60"/>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73" name="Google Shape;573;p60"/>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74" name="Google Shape;574;p60"/>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75" name="Google Shape;575;p60"/>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576" name="Google Shape;576;p60"/>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77" name="Google Shape;577;p60"/>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78" name="Google Shape;578;p60"/>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79" name="Google Shape;579;p60"/>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80" name="Google Shape;580;p60"/>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81" name="Google Shape;581;p60"/>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82" name="Google Shape;582;p60"/>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83" name="Google Shape;583;p60"/>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584" name="Google Shape;584;p60"/>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585" name="Google Shape;585;p60"/>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586" name="Google Shape;586;p60"/>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587" name="Google Shape;587;p60"/>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588" name="Google Shape;588;p60"/>
          <p:cNvGrpSpPr/>
          <p:nvPr/>
        </p:nvGrpSpPr>
        <p:grpSpPr>
          <a:xfrm flipH="1">
            <a:off x="1278333" y="4513075"/>
            <a:ext cx="581800" cy="582350"/>
            <a:chOff x="8064275" y="887850"/>
            <a:chExt cx="581800" cy="582350"/>
          </a:xfrm>
        </p:grpSpPr>
        <p:sp>
          <p:nvSpPr>
            <p:cNvPr id="589" name="Google Shape;589;p6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6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6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60"/>
          <p:cNvGrpSpPr/>
          <p:nvPr/>
        </p:nvGrpSpPr>
        <p:grpSpPr>
          <a:xfrm flipH="1">
            <a:off x="2747608" y="4340463"/>
            <a:ext cx="292025" cy="292575"/>
            <a:chOff x="7353050" y="316275"/>
            <a:chExt cx="292025" cy="292575"/>
          </a:xfrm>
        </p:grpSpPr>
        <p:sp>
          <p:nvSpPr>
            <p:cNvPr id="596" name="Google Shape;596;p6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6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60"/>
          <p:cNvGrpSpPr/>
          <p:nvPr/>
        </p:nvGrpSpPr>
        <p:grpSpPr>
          <a:xfrm flipH="1">
            <a:off x="171308" y="4315025"/>
            <a:ext cx="175000" cy="175000"/>
            <a:chOff x="8792300" y="321275"/>
            <a:chExt cx="175000" cy="175000"/>
          </a:xfrm>
        </p:grpSpPr>
        <p:sp>
          <p:nvSpPr>
            <p:cNvPr id="601" name="Google Shape;601;p6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 name="Google Shape;605;p60"/>
          <p:cNvGrpSpPr/>
          <p:nvPr/>
        </p:nvGrpSpPr>
        <p:grpSpPr>
          <a:xfrm>
            <a:off x="3873197" y="4657550"/>
            <a:ext cx="293111" cy="293388"/>
            <a:chOff x="3164039" y="430875"/>
            <a:chExt cx="293111" cy="293388"/>
          </a:xfrm>
        </p:grpSpPr>
        <p:sp>
          <p:nvSpPr>
            <p:cNvPr id="606" name="Google Shape;606;p6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 name="Google Shape;612;p60"/>
          <p:cNvGrpSpPr/>
          <p:nvPr/>
        </p:nvGrpSpPr>
        <p:grpSpPr>
          <a:xfrm flipH="1">
            <a:off x="242270" y="4142425"/>
            <a:ext cx="175013" cy="27000"/>
            <a:chOff x="5662375" y="212375"/>
            <a:chExt cx="175013" cy="27000"/>
          </a:xfrm>
        </p:grpSpPr>
        <p:sp>
          <p:nvSpPr>
            <p:cNvPr id="613" name="Google Shape;613;p6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16" name="Google Shape;616;p60"/>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617" name="Google Shape;617;p60"/>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18" name="Google Shape;618;p60"/>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19" name="Google Shape;619;p60"/>
          <p:cNvGrpSpPr/>
          <p:nvPr/>
        </p:nvGrpSpPr>
        <p:grpSpPr>
          <a:xfrm>
            <a:off x="8064275" y="1040250"/>
            <a:ext cx="581800" cy="582350"/>
            <a:chOff x="8064275" y="887850"/>
            <a:chExt cx="581800" cy="582350"/>
          </a:xfrm>
        </p:grpSpPr>
        <p:sp>
          <p:nvSpPr>
            <p:cNvPr id="620" name="Google Shape;620;p6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 name="Google Shape;626;p60"/>
          <p:cNvGrpSpPr/>
          <p:nvPr/>
        </p:nvGrpSpPr>
        <p:grpSpPr>
          <a:xfrm>
            <a:off x="7353050" y="316275"/>
            <a:ext cx="292025" cy="292575"/>
            <a:chOff x="7353050" y="316275"/>
            <a:chExt cx="292025" cy="292575"/>
          </a:xfrm>
        </p:grpSpPr>
        <p:sp>
          <p:nvSpPr>
            <p:cNvPr id="627" name="Google Shape;627;p6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 name="Google Shape;631;p60"/>
          <p:cNvGrpSpPr/>
          <p:nvPr/>
        </p:nvGrpSpPr>
        <p:grpSpPr>
          <a:xfrm>
            <a:off x="8792300" y="321275"/>
            <a:ext cx="175000" cy="175000"/>
            <a:chOff x="8792300" y="321275"/>
            <a:chExt cx="175000" cy="175000"/>
          </a:xfrm>
        </p:grpSpPr>
        <p:sp>
          <p:nvSpPr>
            <p:cNvPr id="632" name="Google Shape;632;p6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6" name="Google Shape;636;p6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2" name="Google Shape;642;p60"/>
          <p:cNvGrpSpPr/>
          <p:nvPr/>
        </p:nvGrpSpPr>
        <p:grpSpPr>
          <a:xfrm>
            <a:off x="8490050" y="170875"/>
            <a:ext cx="175013" cy="27000"/>
            <a:chOff x="5662375" y="212375"/>
            <a:chExt cx="175013" cy="27000"/>
          </a:xfrm>
        </p:grpSpPr>
        <p:sp>
          <p:nvSpPr>
            <p:cNvPr id="643" name="Google Shape;643;p6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 name="Google Shape;646;p60"/>
          <p:cNvGrpSpPr/>
          <p:nvPr/>
        </p:nvGrpSpPr>
        <p:grpSpPr>
          <a:xfrm>
            <a:off x="8678350" y="1658000"/>
            <a:ext cx="175013" cy="27000"/>
            <a:chOff x="5662375" y="212375"/>
            <a:chExt cx="175013" cy="27000"/>
          </a:xfrm>
        </p:grpSpPr>
        <p:sp>
          <p:nvSpPr>
            <p:cNvPr id="647" name="Google Shape;647;p6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0" name="Google Shape;650;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651"/>
        <p:cNvGrpSpPr/>
        <p:nvPr/>
      </p:nvGrpSpPr>
      <p:grpSpPr>
        <a:xfrm>
          <a:off x="0" y="0"/>
          <a:ext cx="0" cy="0"/>
          <a:chOff x="0" y="0"/>
          <a:chExt cx="0" cy="0"/>
        </a:xfrm>
      </p:grpSpPr>
      <p:sp>
        <p:nvSpPr>
          <p:cNvPr id="652" name="Google Shape;652;p61"/>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a:endParaRPr/>
          </a:p>
        </p:txBody>
      </p:sp>
      <p:sp>
        <p:nvSpPr>
          <p:cNvPr id="653" name="Google Shape;653;p61"/>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endParaRPr/>
          </a:p>
        </p:txBody>
      </p:sp>
      <p:sp>
        <p:nvSpPr>
          <p:cNvPr id="654" name="Google Shape;654;p61"/>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100" b="0" i="0" u="none" strike="noStrike" cap="none">
                <a:solidFill>
                  <a:schemeClr val="accent1"/>
                </a:solidFill>
                <a:latin typeface="Barlow Semi Condensed Medium"/>
                <a:ea typeface="Barlow Semi Condensed Medium"/>
                <a:cs typeface="Barlow Semi Condensed Medium"/>
                <a:sym typeface="Barlow Semi Condensed Medium"/>
              </a:rPr>
              <a:t>CREDITS:</a:t>
            </a:r>
            <a:r>
              <a:rPr lang="en" sz="1100" b="0" i="0" u="none" strike="noStrike" cap="none">
                <a:solidFill>
                  <a:schemeClr val="dk2"/>
                </a:solidFill>
                <a:latin typeface="Barlow Semi Condensed"/>
                <a:ea typeface="Barlow Semi Condensed"/>
                <a:cs typeface="Barlow Semi Condensed"/>
                <a:sym typeface="Barlow Semi Condensed"/>
              </a:rPr>
              <a:t> This presentation template was created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dk2"/>
                </a:solidFill>
                <a:latin typeface="Barlow Semi Condensed"/>
                <a:ea typeface="Barlow Semi Condensed"/>
                <a:cs typeface="Barlow Semi Condensed"/>
                <a:sym typeface="Barlow Semi Condensed"/>
              </a:rPr>
              <a:t>, including icons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dk2"/>
                </a:solidFill>
                <a:latin typeface="Barlow Semi Condensed"/>
                <a:ea typeface="Barlow Semi Condensed"/>
                <a:cs typeface="Barlow Semi Condensed"/>
                <a:sym typeface="Barlow Semi Condensed"/>
              </a:rPr>
              <a:t>, infographics &amp; images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b="0" i="0" u="none" strike="noStrike" cap="none">
                <a:solidFill>
                  <a:schemeClr val="dk2"/>
                </a:solidFill>
                <a:latin typeface="Barlow Semi Condensed"/>
                <a:ea typeface="Barlow Semi Condensed"/>
                <a:cs typeface="Barlow Semi Condensed"/>
                <a:sym typeface="Barlow Semi Condensed"/>
              </a:rPr>
              <a:t> and illustrations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1400" b="0" i="0" u="none" strike="noStrike" cap="none">
              <a:solidFill>
                <a:schemeClr val="dk2"/>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Barlow Semi Condensed"/>
              <a:ea typeface="Barlow Semi Condensed"/>
              <a:cs typeface="Barlow Semi Condensed"/>
              <a:sym typeface="Barlow Semi Condensed"/>
            </a:endParaRPr>
          </a:p>
        </p:txBody>
      </p:sp>
      <p:cxnSp>
        <p:nvCxnSpPr>
          <p:cNvPr id="655" name="Google Shape;655;p61"/>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656" name="Google Shape;656;p61"/>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657" name="Google Shape;657;p61"/>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658" name="Google Shape;658;p61"/>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659" name="Google Shape;659;p61"/>
          <p:cNvGrpSpPr/>
          <p:nvPr/>
        </p:nvGrpSpPr>
        <p:grpSpPr>
          <a:xfrm rot="5400000" flipH="1">
            <a:off x="7407333" y="1284925"/>
            <a:ext cx="581800" cy="582350"/>
            <a:chOff x="8064275" y="887850"/>
            <a:chExt cx="581800" cy="582350"/>
          </a:xfrm>
        </p:grpSpPr>
        <p:sp>
          <p:nvSpPr>
            <p:cNvPr id="660" name="Google Shape;660;p6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6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 name="Google Shape;666;p61"/>
          <p:cNvGrpSpPr/>
          <p:nvPr/>
        </p:nvGrpSpPr>
        <p:grpSpPr>
          <a:xfrm rot="5400000" flipH="1">
            <a:off x="7869720" y="2754200"/>
            <a:ext cx="292025" cy="292575"/>
            <a:chOff x="7353050" y="316275"/>
            <a:chExt cx="292025" cy="292575"/>
          </a:xfrm>
        </p:grpSpPr>
        <p:sp>
          <p:nvSpPr>
            <p:cNvPr id="667" name="Google Shape;667;p6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6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6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 name="Google Shape;671;p61"/>
          <p:cNvGrpSpPr/>
          <p:nvPr/>
        </p:nvGrpSpPr>
        <p:grpSpPr>
          <a:xfrm rot="5400000" flipH="1">
            <a:off x="8012458" y="178175"/>
            <a:ext cx="175000" cy="175000"/>
            <a:chOff x="8792300" y="321275"/>
            <a:chExt cx="175000" cy="175000"/>
          </a:xfrm>
        </p:grpSpPr>
        <p:sp>
          <p:nvSpPr>
            <p:cNvPr id="672" name="Google Shape;672;p6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6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6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6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 name="Google Shape;676;p61"/>
          <p:cNvGrpSpPr/>
          <p:nvPr/>
        </p:nvGrpSpPr>
        <p:grpSpPr>
          <a:xfrm rot="5400000">
            <a:off x="7551683" y="3879926"/>
            <a:ext cx="293111" cy="293388"/>
            <a:chOff x="3164039" y="430875"/>
            <a:chExt cx="293111" cy="293388"/>
          </a:xfrm>
        </p:grpSpPr>
        <p:sp>
          <p:nvSpPr>
            <p:cNvPr id="677" name="Google Shape;677;p6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6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6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6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 name="Google Shape;683;p61"/>
          <p:cNvGrpSpPr/>
          <p:nvPr/>
        </p:nvGrpSpPr>
        <p:grpSpPr>
          <a:xfrm rot="5400000" flipH="1">
            <a:off x="8259052" y="323144"/>
            <a:ext cx="175013" cy="27000"/>
            <a:chOff x="5662375" y="212375"/>
            <a:chExt cx="175013" cy="27000"/>
          </a:xfrm>
        </p:grpSpPr>
        <p:sp>
          <p:nvSpPr>
            <p:cNvPr id="684" name="Google Shape;684;p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87" name="Google Shape;687;p61"/>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688" name="Google Shape;688;p61"/>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689" name="Google Shape;689;p61"/>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690" name="Google Shape;690;p61"/>
          <p:cNvGrpSpPr/>
          <p:nvPr/>
        </p:nvGrpSpPr>
        <p:grpSpPr>
          <a:xfrm rot="5400000">
            <a:off x="621475" y="4062025"/>
            <a:ext cx="581800" cy="582350"/>
            <a:chOff x="8064275" y="887850"/>
            <a:chExt cx="581800" cy="582350"/>
          </a:xfrm>
        </p:grpSpPr>
        <p:sp>
          <p:nvSpPr>
            <p:cNvPr id="691" name="Google Shape;691;p6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61"/>
          <p:cNvGrpSpPr/>
          <p:nvPr/>
        </p:nvGrpSpPr>
        <p:grpSpPr>
          <a:xfrm rot="5400000">
            <a:off x="1482825" y="3350800"/>
            <a:ext cx="292025" cy="292575"/>
            <a:chOff x="7353050" y="316275"/>
            <a:chExt cx="292025" cy="292575"/>
          </a:xfrm>
        </p:grpSpPr>
        <p:sp>
          <p:nvSpPr>
            <p:cNvPr id="698" name="Google Shape;698;p6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6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6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 name="Google Shape;702;p61"/>
          <p:cNvGrpSpPr/>
          <p:nvPr/>
        </p:nvGrpSpPr>
        <p:grpSpPr>
          <a:xfrm rot="5400000">
            <a:off x="1595125" y="4790325"/>
            <a:ext cx="175000" cy="175000"/>
            <a:chOff x="8792300" y="321275"/>
            <a:chExt cx="175000" cy="175000"/>
          </a:xfrm>
        </p:grpSpPr>
        <p:sp>
          <p:nvSpPr>
            <p:cNvPr id="703" name="Google Shape;703;p6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6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6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7" name="Google Shape;707;p6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6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3" name="Google Shape;713;p61"/>
          <p:cNvGrpSpPr/>
          <p:nvPr/>
        </p:nvGrpSpPr>
        <p:grpSpPr>
          <a:xfrm rot="5400000">
            <a:off x="1701119" y="1515381"/>
            <a:ext cx="175013" cy="27000"/>
            <a:chOff x="5662375" y="212375"/>
            <a:chExt cx="175013" cy="27000"/>
          </a:xfrm>
        </p:grpSpPr>
        <p:sp>
          <p:nvSpPr>
            <p:cNvPr id="714" name="Google Shape;714;p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 name="Google Shape;717;p61"/>
          <p:cNvGrpSpPr/>
          <p:nvPr/>
        </p:nvGrpSpPr>
        <p:grpSpPr>
          <a:xfrm rot="5400000">
            <a:off x="1819519" y="4562081"/>
            <a:ext cx="175013" cy="27000"/>
            <a:chOff x="5662375" y="212375"/>
            <a:chExt cx="175013" cy="27000"/>
          </a:xfrm>
        </p:grpSpPr>
        <p:sp>
          <p:nvSpPr>
            <p:cNvPr id="718" name="Google Shape;718;p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 name="Google Shape;721;p61"/>
          <p:cNvGrpSpPr/>
          <p:nvPr/>
        </p:nvGrpSpPr>
        <p:grpSpPr>
          <a:xfrm rot="5400000">
            <a:off x="408594" y="4140781"/>
            <a:ext cx="175013" cy="27000"/>
            <a:chOff x="5662375" y="212375"/>
            <a:chExt cx="175013" cy="27000"/>
          </a:xfrm>
        </p:grpSpPr>
        <p:sp>
          <p:nvSpPr>
            <p:cNvPr id="722" name="Google Shape;722;p6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6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6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5" name="Google Shape;725;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6"/>
        <p:cNvGrpSpPr/>
        <p:nvPr/>
      </p:nvGrpSpPr>
      <p:grpSpPr>
        <a:xfrm>
          <a:off x="0" y="0"/>
          <a:ext cx="0" cy="0"/>
          <a:chOff x="0" y="0"/>
          <a:chExt cx="0" cy="0"/>
        </a:xfrm>
      </p:grpSpPr>
      <p:sp>
        <p:nvSpPr>
          <p:cNvPr id="727" name="Google Shape;727;p62"/>
          <p:cNvSpPr txBox="1">
            <a:spLocks noGrp="1"/>
          </p:cNvSpPr>
          <p:nvPr>
            <p:ph type="title"/>
          </p:nvPr>
        </p:nvSpPr>
        <p:spPr>
          <a:xfrm>
            <a:off x="1840021" y="338325"/>
            <a:ext cx="54642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28" name="Google Shape;728;p62"/>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29" name="Google Shape;729;p62"/>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30" name="Google Shape;730;p62"/>
          <p:cNvSpPr txBox="1">
            <a:spLocks noGrp="1"/>
          </p:cNvSpPr>
          <p:nvPr>
            <p:ph type="subTitle" idx="3"/>
          </p:nvPr>
        </p:nvSpPr>
        <p:spPr>
          <a:xfrm>
            <a:off x="4956048" y="2221992"/>
            <a:ext cx="2084700" cy="28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731" name="Google Shape;731;p62"/>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732" name="Google Shape;732;p62"/>
          <p:cNvSpPr txBox="1">
            <a:spLocks noGrp="1"/>
          </p:cNvSpPr>
          <p:nvPr>
            <p:ph type="title" idx="5"/>
          </p:nvPr>
        </p:nvSpPr>
        <p:spPr>
          <a:xfrm>
            <a:off x="2779776"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733" name="Google Shape;733;p62"/>
          <p:cNvSpPr txBox="1">
            <a:spLocks noGrp="1"/>
          </p:cNvSpPr>
          <p:nvPr>
            <p:ph type="title" idx="6"/>
          </p:nvPr>
        </p:nvSpPr>
        <p:spPr>
          <a:xfrm>
            <a:off x="5641848"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734" name="Google Shape;734;p62"/>
          <p:cNvGrpSpPr/>
          <p:nvPr/>
        </p:nvGrpSpPr>
        <p:grpSpPr>
          <a:xfrm>
            <a:off x="432850" y="0"/>
            <a:ext cx="8278300" cy="5165700"/>
            <a:chOff x="432850" y="0"/>
            <a:chExt cx="8278300" cy="5165700"/>
          </a:xfrm>
        </p:grpSpPr>
        <p:cxnSp>
          <p:nvCxnSpPr>
            <p:cNvPr id="735" name="Google Shape;735;p6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736" name="Google Shape;736;p62"/>
            <p:cNvGrpSpPr/>
            <p:nvPr/>
          </p:nvGrpSpPr>
          <p:grpSpPr>
            <a:xfrm>
              <a:off x="8129350" y="4292175"/>
              <a:ext cx="581800" cy="582350"/>
              <a:chOff x="8064275" y="887850"/>
              <a:chExt cx="581800" cy="582350"/>
            </a:xfrm>
          </p:grpSpPr>
          <p:sp>
            <p:nvSpPr>
              <p:cNvPr id="737" name="Google Shape;737;p6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6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6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6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6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6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 name="Google Shape;743;p62"/>
            <p:cNvGrpSpPr/>
            <p:nvPr/>
          </p:nvGrpSpPr>
          <p:grpSpPr>
            <a:xfrm>
              <a:off x="8274238" y="3720600"/>
              <a:ext cx="292025" cy="292575"/>
              <a:chOff x="7353050" y="316275"/>
              <a:chExt cx="292025" cy="292575"/>
            </a:xfrm>
          </p:grpSpPr>
          <p:sp>
            <p:nvSpPr>
              <p:cNvPr id="744" name="Google Shape;744;p6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6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6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6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62"/>
            <p:cNvGrpSpPr/>
            <p:nvPr/>
          </p:nvGrpSpPr>
          <p:grpSpPr>
            <a:xfrm>
              <a:off x="8332763" y="3212475"/>
              <a:ext cx="175000" cy="175000"/>
              <a:chOff x="8792300" y="321275"/>
              <a:chExt cx="175000" cy="175000"/>
            </a:xfrm>
          </p:grpSpPr>
          <p:sp>
            <p:nvSpPr>
              <p:cNvPr id="749" name="Google Shape;749;p6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6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6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6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53" name="Google Shape;753;p6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754" name="Google Shape;754;p62"/>
            <p:cNvGrpSpPr/>
            <p:nvPr/>
          </p:nvGrpSpPr>
          <p:grpSpPr>
            <a:xfrm rot="10800000">
              <a:off x="432850" y="291788"/>
              <a:ext cx="581800" cy="582350"/>
              <a:chOff x="8064275" y="887850"/>
              <a:chExt cx="581800" cy="582350"/>
            </a:xfrm>
          </p:grpSpPr>
          <p:sp>
            <p:nvSpPr>
              <p:cNvPr id="755" name="Google Shape;755;p6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6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6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6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6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6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 name="Google Shape;761;p62"/>
            <p:cNvGrpSpPr/>
            <p:nvPr/>
          </p:nvGrpSpPr>
          <p:grpSpPr>
            <a:xfrm rot="10800000">
              <a:off x="577738" y="1153138"/>
              <a:ext cx="292025" cy="292575"/>
              <a:chOff x="7353050" y="316275"/>
              <a:chExt cx="292025" cy="292575"/>
            </a:xfrm>
          </p:grpSpPr>
          <p:sp>
            <p:nvSpPr>
              <p:cNvPr id="762" name="Google Shape;762;p6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6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6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 name="Google Shape;766;p62"/>
            <p:cNvGrpSpPr/>
            <p:nvPr/>
          </p:nvGrpSpPr>
          <p:grpSpPr>
            <a:xfrm rot="10800000">
              <a:off x="636238" y="1778838"/>
              <a:ext cx="175000" cy="175000"/>
              <a:chOff x="8792300" y="321275"/>
              <a:chExt cx="175000" cy="175000"/>
            </a:xfrm>
          </p:grpSpPr>
          <p:sp>
            <p:nvSpPr>
              <p:cNvPr id="767" name="Google Shape;767;p6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1" name="Google Shape;771;p62"/>
            <p:cNvGrpSpPr/>
            <p:nvPr/>
          </p:nvGrpSpPr>
          <p:grpSpPr>
            <a:xfrm>
              <a:off x="432850" y="2003163"/>
              <a:ext cx="175013" cy="27000"/>
              <a:chOff x="5662375" y="212375"/>
              <a:chExt cx="175013" cy="27000"/>
            </a:xfrm>
          </p:grpSpPr>
          <p:sp>
            <p:nvSpPr>
              <p:cNvPr id="772" name="Google Shape;772;p6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6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 name="Google Shape;775;p62"/>
            <p:cNvGrpSpPr/>
            <p:nvPr/>
          </p:nvGrpSpPr>
          <p:grpSpPr>
            <a:xfrm>
              <a:off x="788100" y="208488"/>
              <a:ext cx="175013" cy="27000"/>
              <a:chOff x="5662375" y="212375"/>
              <a:chExt cx="175013" cy="27000"/>
            </a:xfrm>
          </p:grpSpPr>
          <p:sp>
            <p:nvSpPr>
              <p:cNvPr id="776" name="Google Shape;776;p6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6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6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 name="Google Shape;779;p62"/>
            <p:cNvGrpSpPr/>
            <p:nvPr/>
          </p:nvGrpSpPr>
          <p:grpSpPr>
            <a:xfrm>
              <a:off x="8129350" y="4988725"/>
              <a:ext cx="175013" cy="27000"/>
              <a:chOff x="5662375" y="212375"/>
              <a:chExt cx="175013" cy="27000"/>
            </a:xfrm>
          </p:grpSpPr>
          <p:sp>
            <p:nvSpPr>
              <p:cNvPr id="780" name="Google Shape;780;p6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6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6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 name="Google Shape;783;p62"/>
            <p:cNvGrpSpPr/>
            <p:nvPr/>
          </p:nvGrpSpPr>
          <p:grpSpPr>
            <a:xfrm>
              <a:off x="8497550" y="3429425"/>
              <a:ext cx="175013" cy="27000"/>
              <a:chOff x="5662375" y="212375"/>
              <a:chExt cx="175013" cy="27000"/>
            </a:xfrm>
          </p:grpSpPr>
          <p:sp>
            <p:nvSpPr>
              <p:cNvPr id="784" name="Google Shape;784;p6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6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87" name="Google Shape;787;p6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788" name="Google Shape;788;p6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789" name="Google Shape;789;p6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3" name="Google Shape;793;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4"/>
        <p:cNvGrpSpPr/>
        <p:nvPr/>
      </p:nvGrpSpPr>
      <p:grpSpPr>
        <a:xfrm>
          <a:off x="0" y="0"/>
          <a:ext cx="0" cy="0"/>
          <a:chOff x="0" y="0"/>
          <a:chExt cx="0" cy="0"/>
        </a:xfrm>
      </p:grpSpPr>
      <p:sp>
        <p:nvSpPr>
          <p:cNvPr id="795" name="Google Shape;795;p63"/>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96" name="Google Shape;796;p63"/>
          <p:cNvSpPr txBox="1">
            <a:spLocks noGrp="1"/>
          </p:cNvSpPr>
          <p:nvPr>
            <p:ph type="title"/>
          </p:nvPr>
        </p:nvSpPr>
        <p:spPr>
          <a:xfrm>
            <a:off x="804672" y="3319272"/>
            <a:ext cx="3291900" cy="40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797" name="Google Shape;797;p63"/>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798" name="Google Shape;798;p63"/>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799" name="Google Shape;799;p63"/>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800" name="Google Shape;800;p63"/>
          <p:cNvGrpSpPr/>
          <p:nvPr/>
        </p:nvGrpSpPr>
        <p:grpSpPr>
          <a:xfrm flipH="1">
            <a:off x="499400" y="959675"/>
            <a:ext cx="581800" cy="582350"/>
            <a:chOff x="8064275" y="887850"/>
            <a:chExt cx="581800" cy="582350"/>
          </a:xfrm>
        </p:grpSpPr>
        <p:sp>
          <p:nvSpPr>
            <p:cNvPr id="801" name="Google Shape;801;p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 name="Google Shape;807;p63"/>
          <p:cNvGrpSpPr/>
          <p:nvPr/>
        </p:nvGrpSpPr>
        <p:grpSpPr>
          <a:xfrm flipH="1">
            <a:off x="1500400" y="388100"/>
            <a:ext cx="292025" cy="292575"/>
            <a:chOff x="7353050" y="316275"/>
            <a:chExt cx="292025" cy="292575"/>
          </a:xfrm>
        </p:grpSpPr>
        <p:sp>
          <p:nvSpPr>
            <p:cNvPr id="808" name="Google Shape;808;p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2" name="Google Shape;812;p63"/>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63"/>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3"/>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3"/>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3"/>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3"/>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8" name="Google Shape;818;p63"/>
          <p:cNvGrpSpPr/>
          <p:nvPr/>
        </p:nvGrpSpPr>
        <p:grpSpPr>
          <a:xfrm flipH="1">
            <a:off x="3527112" y="361100"/>
            <a:ext cx="175013" cy="27000"/>
            <a:chOff x="5662375" y="212375"/>
            <a:chExt cx="175013" cy="27000"/>
          </a:xfrm>
        </p:grpSpPr>
        <p:sp>
          <p:nvSpPr>
            <p:cNvPr id="819" name="Google Shape;819;p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 name="Google Shape;822;p63"/>
          <p:cNvGrpSpPr/>
          <p:nvPr/>
        </p:nvGrpSpPr>
        <p:grpSpPr>
          <a:xfrm flipH="1">
            <a:off x="480412" y="242700"/>
            <a:ext cx="175013" cy="27000"/>
            <a:chOff x="5662375" y="212375"/>
            <a:chExt cx="175013" cy="27000"/>
          </a:xfrm>
        </p:grpSpPr>
        <p:sp>
          <p:nvSpPr>
            <p:cNvPr id="823" name="Google Shape;823;p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 name="Google Shape;826;p63"/>
          <p:cNvGrpSpPr/>
          <p:nvPr/>
        </p:nvGrpSpPr>
        <p:grpSpPr>
          <a:xfrm flipH="1">
            <a:off x="901712" y="1653625"/>
            <a:ext cx="175013" cy="27000"/>
            <a:chOff x="5662375" y="212375"/>
            <a:chExt cx="175013" cy="27000"/>
          </a:xfrm>
        </p:grpSpPr>
        <p:sp>
          <p:nvSpPr>
            <p:cNvPr id="827" name="Google Shape;827;p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30" name="Google Shape;830;p63"/>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831" name="Google Shape;831;p63"/>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832" name="Google Shape;832;p63"/>
          <p:cNvGrpSpPr/>
          <p:nvPr/>
        </p:nvGrpSpPr>
        <p:grpSpPr>
          <a:xfrm rot="10800000">
            <a:off x="499400" y="3940925"/>
            <a:ext cx="581800" cy="582350"/>
            <a:chOff x="8064275" y="887850"/>
            <a:chExt cx="581800" cy="582350"/>
          </a:xfrm>
        </p:grpSpPr>
        <p:sp>
          <p:nvSpPr>
            <p:cNvPr id="833" name="Google Shape;833;p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 name="Google Shape;839;p63"/>
          <p:cNvGrpSpPr/>
          <p:nvPr/>
        </p:nvGrpSpPr>
        <p:grpSpPr>
          <a:xfrm rot="10800000">
            <a:off x="1819575" y="4586750"/>
            <a:ext cx="292025" cy="292575"/>
            <a:chOff x="7353050" y="316275"/>
            <a:chExt cx="292025" cy="292575"/>
          </a:xfrm>
        </p:grpSpPr>
        <p:sp>
          <p:nvSpPr>
            <p:cNvPr id="840" name="Google Shape;840;p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 name="Google Shape;844;p63"/>
          <p:cNvGrpSpPr/>
          <p:nvPr/>
        </p:nvGrpSpPr>
        <p:grpSpPr>
          <a:xfrm rot="10800000">
            <a:off x="212525" y="4645550"/>
            <a:ext cx="175000" cy="175000"/>
            <a:chOff x="8792300" y="321275"/>
            <a:chExt cx="175000" cy="175000"/>
          </a:xfrm>
        </p:grpSpPr>
        <p:sp>
          <p:nvSpPr>
            <p:cNvPr id="845" name="Google Shape;845;p6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63"/>
          <p:cNvGrpSpPr/>
          <p:nvPr/>
        </p:nvGrpSpPr>
        <p:grpSpPr>
          <a:xfrm rot="10800000">
            <a:off x="480412" y="4852325"/>
            <a:ext cx="175013" cy="27000"/>
            <a:chOff x="5662375" y="212375"/>
            <a:chExt cx="175013" cy="27000"/>
          </a:xfrm>
        </p:grpSpPr>
        <p:sp>
          <p:nvSpPr>
            <p:cNvPr id="850" name="Google Shape;850;p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 name="Google Shape;853;p63"/>
          <p:cNvGrpSpPr/>
          <p:nvPr/>
        </p:nvGrpSpPr>
        <p:grpSpPr>
          <a:xfrm rot="10800000">
            <a:off x="1054112" y="3898600"/>
            <a:ext cx="175013" cy="27000"/>
            <a:chOff x="5662375" y="212375"/>
            <a:chExt cx="175013" cy="27000"/>
          </a:xfrm>
        </p:grpSpPr>
        <p:sp>
          <p:nvSpPr>
            <p:cNvPr id="854" name="Google Shape;854;p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7" name="Google Shape;857;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8"/>
        <p:cNvGrpSpPr/>
        <p:nvPr/>
      </p:nvGrpSpPr>
      <p:grpSpPr>
        <a:xfrm>
          <a:off x="0" y="0"/>
          <a:ext cx="0" cy="0"/>
          <a:chOff x="0" y="0"/>
          <a:chExt cx="0" cy="0"/>
        </a:xfrm>
      </p:grpSpPr>
      <p:grpSp>
        <p:nvGrpSpPr>
          <p:cNvPr id="859" name="Google Shape;859;p64"/>
          <p:cNvGrpSpPr/>
          <p:nvPr/>
        </p:nvGrpSpPr>
        <p:grpSpPr>
          <a:xfrm>
            <a:off x="1349626" y="598417"/>
            <a:ext cx="6453730" cy="3631136"/>
            <a:chOff x="365750" y="1285025"/>
            <a:chExt cx="6934275" cy="3315500"/>
          </a:xfrm>
        </p:grpSpPr>
        <p:sp>
          <p:nvSpPr>
            <p:cNvPr id="860" name="Google Shape;860;p64"/>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64"/>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2" name="Google Shape;862;p64"/>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863" name="Google Shape;863;p64"/>
          <p:cNvGrpSpPr/>
          <p:nvPr/>
        </p:nvGrpSpPr>
        <p:grpSpPr>
          <a:xfrm>
            <a:off x="-6867" y="-6625"/>
            <a:ext cx="9152342" cy="5102050"/>
            <a:chOff x="-6867" y="-6625"/>
            <a:chExt cx="9152342" cy="5102050"/>
          </a:xfrm>
        </p:grpSpPr>
        <p:cxnSp>
          <p:nvCxnSpPr>
            <p:cNvPr id="864" name="Google Shape;864;p64"/>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865" name="Google Shape;865;p64"/>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866" name="Google Shape;866;p64"/>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867" name="Google Shape;867;p64"/>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868" name="Google Shape;868;p64"/>
            <p:cNvGrpSpPr/>
            <p:nvPr/>
          </p:nvGrpSpPr>
          <p:grpSpPr>
            <a:xfrm flipH="1">
              <a:off x="1278333" y="4513075"/>
              <a:ext cx="581800" cy="582350"/>
              <a:chOff x="8064275" y="887850"/>
              <a:chExt cx="581800" cy="582350"/>
            </a:xfrm>
          </p:grpSpPr>
          <p:sp>
            <p:nvSpPr>
              <p:cNvPr id="869" name="Google Shape;869;p6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6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6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6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64"/>
            <p:cNvGrpSpPr/>
            <p:nvPr/>
          </p:nvGrpSpPr>
          <p:grpSpPr>
            <a:xfrm flipH="1">
              <a:off x="2747608" y="4340463"/>
              <a:ext cx="292025" cy="292575"/>
              <a:chOff x="7353050" y="316275"/>
              <a:chExt cx="292025" cy="292575"/>
            </a:xfrm>
          </p:grpSpPr>
          <p:sp>
            <p:nvSpPr>
              <p:cNvPr id="876" name="Google Shape;876;p6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6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6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64"/>
            <p:cNvGrpSpPr/>
            <p:nvPr/>
          </p:nvGrpSpPr>
          <p:grpSpPr>
            <a:xfrm flipH="1">
              <a:off x="171308" y="4315025"/>
              <a:ext cx="175000" cy="175000"/>
              <a:chOff x="8792300" y="321275"/>
              <a:chExt cx="175000" cy="175000"/>
            </a:xfrm>
          </p:grpSpPr>
          <p:sp>
            <p:nvSpPr>
              <p:cNvPr id="881" name="Google Shape;881;p6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5" name="Google Shape;885;p64"/>
            <p:cNvGrpSpPr/>
            <p:nvPr/>
          </p:nvGrpSpPr>
          <p:grpSpPr>
            <a:xfrm>
              <a:off x="3873197" y="4657550"/>
              <a:ext cx="293111" cy="293388"/>
              <a:chOff x="3164039" y="430875"/>
              <a:chExt cx="293111" cy="293388"/>
            </a:xfrm>
          </p:grpSpPr>
          <p:sp>
            <p:nvSpPr>
              <p:cNvPr id="886" name="Google Shape;886;p6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6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2" name="Google Shape;892;p64"/>
            <p:cNvGrpSpPr/>
            <p:nvPr/>
          </p:nvGrpSpPr>
          <p:grpSpPr>
            <a:xfrm flipH="1">
              <a:off x="242270" y="4142425"/>
              <a:ext cx="175013" cy="27000"/>
              <a:chOff x="5662375" y="212375"/>
              <a:chExt cx="175013" cy="27000"/>
            </a:xfrm>
          </p:grpSpPr>
          <p:sp>
            <p:nvSpPr>
              <p:cNvPr id="893" name="Google Shape;893;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96" name="Google Shape;896;p64"/>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897" name="Google Shape;897;p64"/>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898" name="Google Shape;898;p64"/>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899" name="Google Shape;899;p64"/>
            <p:cNvGrpSpPr/>
            <p:nvPr/>
          </p:nvGrpSpPr>
          <p:grpSpPr>
            <a:xfrm>
              <a:off x="8064275" y="1040250"/>
              <a:ext cx="581800" cy="582350"/>
              <a:chOff x="8064275" y="887850"/>
              <a:chExt cx="581800" cy="582350"/>
            </a:xfrm>
          </p:grpSpPr>
          <p:sp>
            <p:nvSpPr>
              <p:cNvPr id="900" name="Google Shape;900;p6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6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6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6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6" name="Google Shape;906;p64"/>
            <p:cNvGrpSpPr/>
            <p:nvPr/>
          </p:nvGrpSpPr>
          <p:grpSpPr>
            <a:xfrm>
              <a:off x="7353050" y="316275"/>
              <a:ext cx="292025" cy="292575"/>
              <a:chOff x="7353050" y="316275"/>
              <a:chExt cx="292025" cy="292575"/>
            </a:xfrm>
          </p:grpSpPr>
          <p:sp>
            <p:nvSpPr>
              <p:cNvPr id="907" name="Google Shape;907;p6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6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6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p64"/>
            <p:cNvGrpSpPr/>
            <p:nvPr/>
          </p:nvGrpSpPr>
          <p:grpSpPr>
            <a:xfrm>
              <a:off x="8792300" y="321275"/>
              <a:ext cx="175000" cy="175000"/>
              <a:chOff x="8792300" y="321275"/>
              <a:chExt cx="175000" cy="175000"/>
            </a:xfrm>
          </p:grpSpPr>
          <p:sp>
            <p:nvSpPr>
              <p:cNvPr id="912" name="Google Shape;912;p6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6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6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6" name="Google Shape;916;p64"/>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64"/>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64"/>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4"/>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64"/>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64"/>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2" name="Google Shape;922;p64"/>
            <p:cNvGrpSpPr/>
            <p:nvPr/>
          </p:nvGrpSpPr>
          <p:grpSpPr>
            <a:xfrm>
              <a:off x="8490050" y="170875"/>
              <a:ext cx="175013" cy="27000"/>
              <a:chOff x="5662375" y="212375"/>
              <a:chExt cx="175013" cy="27000"/>
            </a:xfrm>
          </p:grpSpPr>
          <p:sp>
            <p:nvSpPr>
              <p:cNvPr id="923" name="Google Shape;923;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6" name="Google Shape;926;p64"/>
            <p:cNvGrpSpPr/>
            <p:nvPr/>
          </p:nvGrpSpPr>
          <p:grpSpPr>
            <a:xfrm>
              <a:off x="8678350" y="1658000"/>
              <a:ext cx="175013" cy="27000"/>
              <a:chOff x="5662375" y="212375"/>
              <a:chExt cx="175013" cy="27000"/>
            </a:xfrm>
          </p:grpSpPr>
          <p:sp>
            <p:nvSpPr>
              <p:cNvPr id="927" name="Google Shape;927;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30" name="Google Shape;930;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1"/>
        <p:cNvGrpSpPr/>
        <p:nvPr/>
      </p:nvGrpSpPr>
      <p:grpSpPr>
        <a:xfrm>
          <a:off x="0" y="0"/>
          <a:ext cx="0" cy="0"/>
          <a:chOff x="0" y="0"/>
          <a:chExt cx="0" cy="0"/>
        </a:xfrm>
      </p:grpSpPr>
      <p:sp>
        <p:nvSpPr>
          <p:cNvPr id="932" name="Google Shape;932;p65"/>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3" name="Google Shape;933;p65"/>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934" name="Google Shape;934;p65"/>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935" name="Google Shape;935;p65"/>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936" name="Google Shape;936;p65"/>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937" name="Google Shape;937;p65"/>
          <p:cNvGrpSpPr/>
          <p:nvPr/>
        </p:nvGrpSpPr>
        <p:grpSpPr>
          <a:xfrm flipH="1">
            <a:off x="499400" y="959675"/>
            <a:ext cx="581800" cy="582350"/>
            <a:chOff x="8064275" y="887850"/>
            <a:chExt cx="581800" cy="582350"/>
          </a:xfrm>
        </p:grpSpPr>
        <p:sp>
          <p:nvSpPr>
            <p:cNvPr id="938" name="Google Shape;938;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4" name="Google Shape;944;p65"/>
          <p:cNvGrpSpPr/>
          <p:nvPr/>
        </p:nvGrpSpPr>
        <p:grpSpPr>
          <a:xfrm flipH="1">
            <a:off x="1500400" y="388100"/>
            <a:ext cx="292025" cy="292575"/>
            <a:chOff x="7353050" y="316275"/>
            <a:chExt cx="292025" cy="292575"/>
          </a:xfrm>
        </p:grpSpPr>
        <p:sp>
          <p:nvSpPr>
            <p:cNvPr id="945" name="Google Shape;945;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9" name="Google Shape;949;p6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6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6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6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6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6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5" name="Google Shape;955;p65"/>
          <p:cNvGrpSpPr/>
          <p:nvPr/>
        </p:nvGrpSpPr>
        <p:grpSpPr>
          <a:xfrm flipH="1">
            <a:off x="3527112" y="361100"/>
            <a:ext cx="175013" cy="27000"/>
            <a:chOff x="5662375" y="212375"/>
            <a:chExt cx="175013" cy="27000"/>
          </a:xfrm>
        </p:grpSpPr>
        <p:sp>
          <p:nvSpPr>
            <p:cNvPr id="956" name="Google Shape;956;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9" name="Google Shape;959;p65"/>
          <p:cNvGrpSpPr/>
          <p:nvPr/>
        </p:nvGrpSpPr>
        <p:grpSpPr>
          <a:xfrm flipH="1">
            <a:off x="480412" y="242700"/>
            <a:ext cx="175013" cy="27000"/>
            <a:chOff x="5662375" y="212375"/>
            <a:chExt cx="175013" cy="27000"/>
          </a:xfrm>
        </p:grpSpPr>
        <p:sp>
          <p:nvSpPr>
            <p:cNvPr id="960" name="Google Shape;960;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3" name="Google Shape;963;p65"/>
          <p:cNvGrpSpPr/>
          <p:nvPr/>
        </p:nvGrpSpPr>
        <p:grpSpPr>
          <a:xfrm flipH="1">
            <a:off x="901712" y="1653625"/>
            <a:ext cx="175013" cy="27000"/>
            <a:chOff x="5662375" y="212375"/>
            <a:chExt cx="175013" cy="27000"/>
          </a:xfrm>
        </p:grpSpPr>
        <p:sp>
          <p:nvSpPr>
            <p:cNvPr id="964" name="Google Shape;964;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67" name="Google Shape;967;p65"/>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968" name="Google Shape;968;p65"/>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969" name="Google Shape;969;p65"/>
          <p:cNvGrpSpPr/>
          <p:nvPr/>
        </p:nvGrpSpPr>
        <p:grpSpPr>
          <a:xfrm rot="10800000">
            <a:off x="499400" y="3940925"/>
            <a:ext cx="581800" cy="582350"/>
            <a:chOff x="8064275" y="887850"/>
            <a:chExt cx="581800" cy="582350"/>
          </a:xfrm>
        </p:grpSpPr>
        <p:sp>
          <p:nvSpPr>
            <p:cNvPr id="970" name="Google Shape;970;p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65"/>
          <p:cNvGrpSpPr/>
          <p:nvPr/>
        </p:nvGrpSpPr>
        <p:grpSpPr>
          <a:xfrm rot="10800000">
            <a:off x="1819575" y="4586750"/>
            <a:ext cx="292025" cy="292575"/>
            <a:chOff x="7353050" y="316275"/>
            <a:chExt cx="292025" cy="292575"/>
          </a:xfrm>
        </p:grpSpPr>
        <p:sp>
          <p:nvSpPr>
            <p:cNvPr id="977" name="Google Shape;977;p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1" name="Google Shape;981;p65"/>
          <p:cNvGrpSpPr/>
          <p:nvPr/>
        </p:nvGrpSpPr>
        <p:grpSpPr>
          <a:xfrm rot="10800000">
            <a:off x="212525" y="4645550"/>
            <a:ext cx="175000" cy="175000"/>
            <a:chOff x="8792300" y="321275"/>
            <a:chExt cx="175000" cy="175000"/>
          </a:xfrm>
        </p:grpSpPr>
        <p:sp>
          <p:nvSpPr>
            <p:cNvPr id="982" name="Google Shape;982;p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6" name="Google Shape;986;p65"/>
          <p:cNvGrpSpPr/>
          <p:nvPr/>
        </p:nvGrpSpPr>
        <p:grpSpPr>
          <a:xfrm rot="10800000">
            <a:off x="480412" y="4852325"/>
            <a:ext cx="175013" cy="27000"/>
            <a:chOff x="5662375" y="212375"/>
            <a:chExt cx="175013" cy="27000"/>
          </a:xfrm>
        </p:grpSpPr>
        <p:sp>
          <p:nvSpPr>
            <p:cNvPr id="987" name="Google Shape;987;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0" name="Google Shape;990;p65"/>
          <p:cNvGrpSpPr/>
          <p:nvPr/>
        </p:nvGrpSpPr>
        <p:grpSpPr>
          <a:xfrm rot="10800000">
            <a:off x="1054112" y="3898600"/>
            <a:ext cx="175013" cy="27000"/>
            <a:chOff x="5662375" y="212375"/>
            <a:chExt cx="175013" cy="27000"/>
          </a:xfrm>
        </p:grpSpPr>
        <p:sp>
          <p:nvSpPr>
            <p:cNvPr id="991" name="Google Shape;991;p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4" name="Google Shape;994;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5"/>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5"/>
        <p:cNvGrpSpPr/>
        <p:nvPr/>
      </p:nvGrpSpPr>
      <p:grpSpPr>
        <a:xfrm>
          <a:off x="0" y="0"/>
          <a:ext cx="0" cy="0"/>
          <a:chOff x="0" y="0"/>
          <a:chExt cx="0" cy="0"/>
        </a:xfrm>
      </p:grpSpPr>
      <p:sp>
        <p:nvSpPr>
          <p:cNvPr id="996" name="Google Shape;996;p66"/>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stStyle>
          <a:p>
            <a:endParaRPr/>
          </a:p>
        </p:txBody>
      </p:sp>
      <p:sp>
        <p:nvSpPr>
          <p:cNvPr id="997" name="Google Shape;997;p66"/>
          <p:cNvSpPr txBox="1">
            <a:spLocks noGrp="1"/>
          </p:cNvSpPr>
          <p:nvPr>
            <p:ph type="title"/>
          </p:nvPr>
        </p:nvSpPr>
        <p:spPr>
          <a:xfrm>
            <a:off x="2100600" y="347472"/>
            <a:ext cx="4947000" cy="585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998" name="Google Shape;998;p66"/>
          <p:cNvCxnSpPr/>
          <p:nvPr/>
        </p:nvCxnSpPr>
        <p:spPr>
          <a:xfrm>
            <a:off x="590450" y="4340600"/>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999" name="Google Shape;999;p66"/>
          <p:cNvCxnSpPr/>
          <p:nvPr/>
        </p:nvCxnSpPr>
        <p:spPr>
          <a:xfrm rot="10800000" flipH="1">
            <a:off x="7975" y="4332600"/>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1000" name="Google Shape;1000;p66"/>
          <p:cNvGrpSpPr/>
          <p:nvPr/>
        </p:nvGrpSpPr>
        <p:grpSpPr>
          <a:xfrm flipH="1">
            <a:off x="431725" y="4183775"/>
            <a:ext cx="292025" cy="292575"/>
            <a:chOff x="7353050" y="316275"/>
            <a:chExt cx="292025" cy="292575"/>
          </a:xfrm>
        </p:grpSpPr>
        <p:sp>
          <p:nvSpPr>
            <p:cNvPr id="1001" name="Google Shape;1001;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5" name="Google Shape;1005;p66"/>
          <p:cNvGrpSpPr/>
          <p:nvPr/>
        </p:nvGrpSpPr>
        <p:grpSpPr>
          <a:xfrm>
            <a:off x="1646714" y="4616575"/>
            <a:ext cx="293111" cy="293388"/>
            <a:chOff x="3164039" y="430875"/>
            <a:chExt cx="293111" cy="293388"/>
          </a:xfrm>
        </p:grpSpPr>
        <p:sp>
          <p:nvSpPr>
            <p:cNvPr id="1006" name="Google Shape;1006;p6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6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6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6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6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6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12" name="Google Shape;1012;p66"/>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013" name="Google Shape;1013;p66"/>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014" name="Google Shape;1014;p66"/>
          <p:cNvGrpSpPr/>
          <p:nvPr/>
        </p:nvGrpSpPr>
        <p:grpSpPr>
          <a:xfrm>
            <a:off x="8064275" y="526925"/>
            <a:ext cx="581800" cy="582350"/>
            <a:chOff x="8064275" y="887850"/>
            <a:chExt cx="581800" cy="582350"/>
          </a:xfrm>
        </p:grpSpPr>
        <p:sp>
          <p:nvSpPr>
            <p:cNvPr id="1015" name="Google Shape;1015;p6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6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6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6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6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6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1" name="Google Shape;1021;p66"/>
          <p:cNvGrpSpPr/>
          <p:nvPr/>
        </p:nvGrpSpPr>
        <p:grpSpPr>
          <a:xfrm>
            <a:off x="7033875" y="170875"/>
            <a:ext cx="292025" cy="292575"/>
            <a:chOff x="7353050" y="316275"/>
            <a:chExt cx="292025" cy="292575"/>
          </a:xfrm>
        </p:grpSpPr>
        <p:sp>
          <p:nvSpPr>
            <p:cNvPr id="1022" name="Google Shape;1022;p6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6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6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6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p66"/>
          <p:cNvGrpSpPr/>
          <p:nvPr/>
        </p:nvGrpSpPr>
        <p:grpSpPr>
          <a:xfrm>
            <a:off x="8757950" y="229650"/>
            <a:ext cx="175000" cy="175000"/>
            <a:chOff x="8792300" y="321275"/>
            <a:chExt cx="175000" cy="175000"/>
          </a:xfrm>
        </p:grpSpPr>
        <p:sp>
          <p:nvSpPr>
            <p:cNvPr id="1027" name="Google Shape;1027;p6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6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6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6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1" name="Google Shape;1031;p66"/>
          <p:cNvGrpSpPr/>
          <p:nvPr/>
        </p:nvGrpSpPr>
        <p:grpSpPr>
          <a:xfrm>
            <a:off x="8490050" y="170875"/>
            <a:ext cx="175013" cy="27000"/>
            <a:chOff x="5662375" y="212375"/>
            <a:chExt cx="175013" cy="27000"/>
          </a:xfrm>
        </p:grpSpPr>
        <p:sp>
          <p:nvSpPr>
            <p:cNvPr id="1032" name="Google Shape;1032;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5" name="Google Shape;1035;p66"/>
          <p:cNvGrpSpPr/>
          <p:nvPr/>
        </p:nvGrpSpPr>
        <p:grpSpPr>
          <a:xfrm>
            <a:off x="7916350" y="1124600"/>
            <a:ext cx="175013" cy="27000"/>
            <a:chOff x="5662375" y="212375"/>
            <a:chExt cx="175013" cy="27000"/>
          </a:xfrm>
        </p:grpSpPr>
        <p:sp>
          <p:nvSpPr>
            <p:cNvPr id="1036" name="Google Shape;1036;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9" name="Google Shape;1039;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0"/>
        <p:cNvGrpSpPr/>
        <p:nvPr/>
      </p:nvGrpSpPr>
      <p:grpSpPr>
        <a:xfrm>
          <a:off x="0" y="0"/>
          <a:ext cx="0" cy="0"/>
          <a:chOff x="0" y="0"/>
          <a:chExt cx="0" cy="0"/>
        </a:xfrm>
      </p:grpSpPr>
      <p:grpSp>
        <p:nvGrpSpPr>
          <p:cNvPr id="1041" name="Google Shape;1041;p67"/>
          <p:cNvGrpSpPr/>
          <p:nvPr/>
        </p:nvGrpSpPr>
        <p:grpSpPr>
          <a:xfrm rot="10800000">
            <a:off x="1954823" y="1124844"/>
            <a:ext cx="5234354" cy="3069144"/>
            <a:chOff x="1098425" y="237675"/>
            <a:chExt cx="5358675" cy="5174750"/>
          </a:xfrm>
        </p:grpSpPr>
        <p:sp>
          <p:nvSpPr>
            <p:cNvPr id="1042" name="Google Shape;1042;p67"/>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67"/>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67"/>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5" name="Google Shape;1045;p67"/>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046" name="Google Shape;1046;p67"/>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1047" name="Google Shape;1047;p67"/>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1048" name="Google Shape;1048;p67"/>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1049" name="Google Shape;1049;p67"/>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1050" name="Google Shape;1050;p67"/>
          <p:cNvGrpSpPr/>
          <p:nvPr/>
        </p:nvGrpSpPr>
        <p:grpSpPr>
          <a:xfrm rot="5400000" flipH="1">
            <a:off x="7407333" y="1284925"/>
            <a:ext cx="581800" cy="582350"/>
            <a:chOff x="8064275" y="887850"/>
            <a:chExt cx="581800" cy="582350"/>
          </a:xfrm>
        </p:grpSpPr>
        <p:sp>
          <p:nvSpPr>
            <p:cNvPr id="1051" name="Google Shape;1051;p6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6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6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6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6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6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7" name="Google Shape;1057;p67"/>
          <p:cNvGrpSpPr/>
          <p:nvPr/>
        </p:nvGrpSpPr>
        <p:grpSpPr>
          <a:xfrm rot="5400000" flipH="1">
            <a:off x="7869720" y="2754200"/>
            <a:ext cx="292025" cy="292575"/>
            <a:chOff x="7353050" y="316275"/>
            <a:chExt cx="292025" cy="292575"/>
          </a:xfrm>
        </p:grpSpPr>
        <p:sp>
          <p:nvSpPr>
            <p:cNvPr id="1058" name="Google Shape;1058;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2" name="Google Shape;1062;p67"/>
          <p:cNvGrpSpPr/>
          <p:nvPr/>
        </p:nvGrpSpPr>
        <p:grpSpPr>
          <a:xfrm rot="5400000" flipH="1">
            <a:off x="8012458" y="178175"/>
            <a:ext cx="175000" cy="175000"/>
            <a:chOff x="8792300" y="321275"/>
            <a:chExt cx="175000" cy="175000"/>
          </a:xfrm>
        </p:grpSpPr>
        <p:sp>
          <p:nvSpPr>
            <p:cNvPr id="1063" name="Google Shape;1063;p6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6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6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6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7" name="Google Shape;1067;p67"/>
          <p:cNvGrpSpPr/>
          <p:nvPr/>
        </p:nvGrpSpPr>
        <p:grpSpPr>
          <a:xfrm rot="5400000">
            <a:off x="7551683" y="3879926"/>
            <a:ext cx="293111" cy="293388"/>
            <a:chOff x="3164039" y="430875"/>
            <a:chExt cx="293111" cy="293388"/>
          </a:xfrm>
        </p:grpSpPr>
        <p:sp>
          <p:nvSpPr>
            <p:cNvPr id="1068" name="Google Shape;1068;p6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6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6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6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6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6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4" name="Google Shape;1074;p67"/>
          <p:cNvGrpSpPr/>
          <p:nvPr/>
        </p:nvGrpSpPr>
        <p:grpSpPr>
          <a:xfrm rot="5400000" flipH="1">
            <a:off x="8259052" y="323144"/>
            <a:ext cx="175013" cy="27000"/>
            <a:chOff x="5662375" y="212375"/>
            <a:chExt cx="175013" cy="27000"/>
          </a:xfrm>
        </p:grpSpPr>
        <p:sp>
          <p:nvSpPr>
            <p:cNvPr id="1075" name="Google Shape;1075;p6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6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6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78" name="Google Shape;1078;p67"/>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079" name="Google Shape;1079;p67"/>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080" name="Google Shape;1080;p67"/>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081" name="Google Shape;1081;p67"/>
          <p:cNvGrpSpPr/>
          <p:nvPr/>
        </p:nvGrpSpPr>
        <p:grpSpPr>
          <a:xfrm rot="5400000">
            <a:off x="621475" y="4062025"/>
            <a:ext cx="581800" cy="582350"/>
            <a:chOff x="8064275" y="887850"/>
            <a:chExt cx="581800" cy="582350"/>
          </a:xfrm>
        </p:grpSpPr>
        <p:sp>
          <p:nvSpPr>
            <p:cNvPr id="1082" name="Google Shape;1082;p6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6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6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6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6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6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8" name="Google Shape;1088;p67"/>
          <p:cNvGrpSpPr/>
          <p:nvPr/>
        </p:nvGrpSpPr>
        <p:grpSpPr>
          <a:xfrm rot="5400000">
            <a:off x="1482825" y="3350800"/>
            <a:ext cx="292025" cy="292575"/>
            <a:chOff x="7353050" y="316275"/>
            <a:chExt cx="292025" cy="292575"/>
          </a:xfrm>
        </p:grpSpPr>
        <p:sp>
          <p:nvSpPr>
            <p:cNvPr id="1089" name="Google Shape;1089;p6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6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6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6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67"/>
          <p:cNvGrpSpPr/>
          <p:nvPr/>
        </p:nvGrpSpPr>
        <p:grpSpPr>
          <a:xfrm rot="5400000">
            <a:off x="1595125" y="4790325"/>
            <a:ext cx="175000" cy="175000"/>
            <a:chOff x="8792300" y="321275"/>
            <a:chExt cx="175000" cy="175000"/>
          </a:xfrm>
        </p:grpSpPr>
        <p:sp>
          <p:nvSpPr>
            <p:cNvPr id="1094" name="Google Shape;1094;p6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6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6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8" name="Google Shape;1098;p6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6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6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6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6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6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4" name="Google Shape;1104;p67"/>
          <p:cNvGrpSpPr/>
          <p:nvPr/>
        </p:nvGrpSpPr>
        <p:grpSpPr>
          <a:xfrm rot="5400000">
            <a:off x="1701119" y="1515381"/>
            <a:ext cx="175013" cy="27000"/>
            <a:chOff x="5662375" y="212375"/>
            <a:chExt cx="175013" cy="27000"/>
          </a:xfrm>
        </p:grpSpPr>
        <p:sp>
          <p:nvSpPr>
            <p:cNvPr id="1105" name="Google Shape;1105;p6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6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6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8" name="Google Shape;1108;p67"/>
          <p:cNvGrpSpPr/>
          <p:nvPr/>
        </p:nvGrpSpPr>
        <p:grpSpPr>
          <a:xfrm rot="5400000">
            <a:off x="1819519" y="4562081"/>
            <a:ext cx="175013" cy="27000"/>
            <a:chOff x="5662375" y="212375"/>
            <a:chExt cx="175013" cy="27000"/>
          </a:xfrm>
        </p:grpSpPr>
        <p:sp>
          <p:nvSpPr>
            <p:cNvPr id="1109" name="Google Shape;1109;p6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6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6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2" name="Google Shape;1112;p67"/>
          <p:cNvGrpSpPr/>
          <p:nvPr/>
        </p:nvGrpSpPr>
        <p:grpSpPr>
          <a:xfrm rot="5400000">
            <a:off x="408594" y="4140781"/>
            <a:ext cx="175013" cy="27000"/>
            <a:chOff x="5662375" y="212375"/>
            <a:chExt cx="175013" cy="27000"/>
          </a:xfrm>
        </p:grpSpPr>
        <p:sp>
          <p:nvSpPr>
            <p:cNvPr id="1113" name="Google Shape;1113;p6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6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6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6" name="Google Shape;1116;p67"/>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17" name="Google Shape;1117;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44"/>
        <p:cNvGrpSpPr/>
        <p:nvPr/>
      </p:nvGrpSpPr>
      <p:grpSpPr>
        <a:xfrm>
          <a:off x="0" y="0"/>
          <a:ext cx="0" cy="0"/>
          <a:chOff x="0" y="0"/>
          <a:chExt cx="0" cy="0"/>
        </a:xfrm>
      </p:grpSpPr>
      <p:sp>
        <p:nvSpPr>
          <p:cNvPr id="45" name="Google Shape;45;p50"/>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6" name="Google Shape;46;p50"/>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47" name="Google Shape;47;p50"/>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48" name="Google Shape;48;p50"/>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49" name="Google Shape;49;p50"/>
          <p:cNvGrpSpPr/>
          <p:nvPr/>
        </p:nvGrpSpPr>
        <p:grpSpPr>
          <a:xfrm flipH="1">
            <a:off x="300738" y="4167800"/>
            <a:ext cx="292025" cy="292575"/>
            <a:chOff x="7353050" y="316275"/>
            <a:chExt cx="292025" cy="292575"/>
          </a:xfrm>
        </p:grpSpPr>
        <p:sp>
          <p:nvSpPr>
            <p:cNvPr id="50" name="Google Shape;50;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 name="Google Shape;54;p50"/>
          <p:cNvGrpSpPr/>
          <p:nvPr/>
        </p:nvGrpSpPr>
        <p:grpSpPr>
          <a:xfrm>
            <a:off x="148789" y="3224300"/>
            <a:ext cx="293111" cy="293388"/>
            <a:chOff x="3164039" y="430875"/>
            <a:chExt cx="293111" cy="293388"/>
          </a:xfrm>
        </p:grpSpPr>
        <p:sp>
          <p:nvSpPr>
            <p:cNvPr id="55" name="Google Shape;55;p5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1" name="Google Shape;61;p50"/>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62" name="Google Shape;62;p50"/>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63" name="Google Shape;63;p50"/>
          <p:cNvGrpSpPr/>
          <p:nvPr/>
        </p:nvGrpSpPr>
        <p:grpSpPr>
          <a:xfrm>
            <a:off x="8064275" y="526925"/>
            <a:ext cx="581800" cy="582350"/>
            <a:chOff x="8064275" y="887850"/>
            <a:chExt cx="581800" cy="582350"/>
          </a:xfrm>
        </p:grpSpPr>
        <p:sp>
          <p:nvSpPr>
            <p:cNvPr id="64" name="Google Shape;64;p5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50"/>
          <p:cNvGrpSpPr/>
          <p:nvPr/>
        </p:nvGrpSpPr>
        <p:grpSpPr>
          <a:xfrm>
            <a:off x="7033875" y="170875"/>
            <a:ext cx="292025" cy="292575"/>
            <a:chOff x="7353050" y="316275"/>
            <a:chExt cx="292025" cy="292575"/>
          </a:xfrm>
        </p:grpSpPr>
        <p:sp>
          <p:nvSpPr>
            <p:cNvPr id="71" name="Google Shape;71;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50"/>
          <p:cNvGrpSpPr/>
          <p:nvPr/>
        </p:nvGrpSpPr>
        <p:grpSpPr>
          <a:xfrm>
            <a:off x="8757950" y="229650"/>
            <a:ext cx="175000" cy="175000"/>
            <a:chOff x="8792300" y="321275"/>
            <a:chExt cx="175000" cy="175000"/>
          </a:xfrm>
        </p:grpSpPr>
        <p:sp>
          <p:nvSpPr>
            <p:cNvPr id="76" name="Google Shape;76;p5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 name="Google Shape;80;p50"/>
          <p:cNvGrpSpPr/>
          <p:nvPr/>
        </p:nvGrpSpPr>
        <p:grpSpPr>
          <a:xfrm>
            <a:off x="8490050" y="170875"/>
            <a:ext cx="175013" cy="27000"/>
            <a:chOff x="5662375" y="212375"/>
            <a:chExt cx="175013" cy="27000"/>
          </a:xfrm>
        </p:grpSpPr>
        <p:sp>
          <p:nvSpPr>
            <p:cNvPr id="81" name="Google Shape;81;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 name="Google Shape;84;p50"/>
          <p:cNvGrpSpPr/>
          <p:nvPr/>
        </p:nvGrpSpPr>
        <p:grpSpPr>
          <a:xfrm>
            <a:off x="7916350" y="1124600"/>
            <a:ext cx="175013" cy="27000"/>
            <a:chOff x="5662375" y="212375"/>
            <a:chExt cx="175013" cy="27000"/>
          </a:xfrm>
        </p:grpSpPr>
        <p:sp>
          <p:nvSpPr>
            <p:cNvPr id="85" name="Google Shape;85;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8"/>
        <p:cNvGrpSpPr/>
        <p:nvPr/>
      </p:nvGrpSpPr>
      <p:grpSpPr>
        <a:xfrm>
          <a:off x="0" y="0"/>
          <a:ext cx="0" cy="0"/>
          <a:chOff x="0" y="0"/>
          <a:chExt cx="0" cy="0"/>
        </a:xfrm>
      </p:grpSpPr>
      <p:sp>
        <p:nvSpPr>
          <p:cNvPr id="1119" name="Google Shape;1119;p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1120"/>
        <p:cNvGrpSpPr/>
        <p:nvPr/>
      </p:nvGrpSpPr>
      <p:grpSpPr>
        <a:xfrm>
          <a:off x="0" y="0"/>
          <a:ext cx="0" cy="0"/>
          <a:chOff x="0" y="0"/>
          <a:chExt cx="0" cy="0"/>
        </a:xfrm>
      </p:grpSpPr>
      <p:cxnSp>
        <p:nvCxnSpPr>
          <p:cNvPr id="1121" name="Google Shape;1121;p69"/>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sp>
        <p:nvSpPr>
          <p:cNvPr id="1122" name="Google Shape;1122;p69"/>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123" name="Google Shape;1123;p69"/>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124" name="Google Shape;1124;p69"/>
          <p:cNvGrpSpPr/>
          <p:nvPr/>
        </p:nvGrpSpPr>
        <p:grpSpPr>
          <a:xfrm flipH="1">
            <a:off x="431725" y="4183775"/>
            <a:ext cx="292025" cy="292575"/>
            <a:chOff x="7353050" y="316275"/>
            <a:chExt cx="292025" cy="292575"/>
          </a:xfrm>
        </p:grpSpPr>
        <p:sp>
          <p:nvSpPr>
            <p:cNvPr id="1125" name="Google Shape;1125;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9" name="Google Shape;1129;p69"/>
          <p:cNvGrpSpPr/>
          <p:nvPr/>
        </p:nvGrpSpPr>
        <p:grpSpPr>
          <a:xfrm>
            <a:off x="1075789" y="4604675"/>
            <a:ext cx="293111" cy="293388"/>
            <a:chOff x="3164039" y="430875"/>
            <a:chExt cx="293111" cy="293388"/>
          </a:xfrm>
        </p:grpSpPr>
        <p:sp>
          <p:nvSpPr>
            <p:cNvPr id="1130" name="Google Shape;1130;p6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6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6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6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6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36" name="Google Shape;1136;p69"/>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137" name="Google Shape;1137;p69"/>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138" name="Google Shape;1138;p69"/>
          <p:cNvGrpSpPr/>
          <p:nvPr/>
        </p:nvGrpSpPr>
        <p:grpSpPr>
          <a:xfrm>
            <a:off x="8064275" y="526925"/>
            <a:ext cx="581800" cy="582350"/>
            <a:chOff x="8064275" y="887850"/>
            <a:chExt cx="581800" cy="582350"/>
          </a:xfrm>
        </p:grpSpPr>
        <p:sp>
          <p:nvSpPr>
            <p:cNvPr id="1139" name="Google Shape;1139;p6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6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6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6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6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5" name="Google Shape;1145;p69"/>
          <p:cNvGrpSpPr/>
          <p:nvPr/>
        </p:nvGrpSpPr>
        <p:grpSpPr>
          <a:xfrm>
            <a:off x="7033875" y="170875"/>
            <a:ext cx="292025" cy="292575"/>
            <a:chOff x="7353050" y="316275"/>
            <a:chExt cx="292025" cy="292575"/>
          </a:xfrm>
        </p:grpSpPr>
        <p:sp>
          <p:nvSpPr>
            <p:cNvPr id="1146" name="Google Shape;1146;p6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6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6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6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0" name="Google Shape;1150;p69"/>
          <p:cNvGrpSpPr/>
          <p:nvPr/>
        </p:nvGrpSpPr>
        <p:grpSpPr>
          <a:xfrm>
            <a:off x="8757950" y="229650"/>
            <a:ext cx="175000" cy="175000"/>
            <a:chOff x="8792300" y="321275"/>
            <a:chExt cx="175000" cy="175000"/>
          </a:xfrm>
        </p:grpSpPr>
        <p:sp>
          <p:nvSpPr>
            <p:cNvPr id="1151" name="Google Shape;1151;p6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6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6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6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5" name="Google Shape;1155;p69"/>
          <p:cNvGrpSpPr/>
          <p:nvPr/>
        </p:nvGrpSpPr>
        <p:grpSpPr>
          <a:xfrm>
            <a:off x="8490050" y="170875"/>
            <a:ext cx="175013" cy="27000"/>
            <a:chOff x="5662375" y="212375"/>
            <a:chExt cx="175013" cy="27000"/>
          </a:xfrm>
        </p:grpSpPr>
        <p:sp>
          <p:nvSpPr>
            <p:cNvPr id="1156" name="Google Shape;1156;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9" name="Google Shape;1159;p69"/>
          <p:cNvGrpSpPr/>
          <p:nvPr/>
        </p:nvGrpSpPr>
        <p:grpSpPr>
          <a:xfrm>
            <a:off x="7916350" y="1124600"/>
            <a:ext cx="175013" cy="27000"/>
            <a:chOff x="5662375" y="212375"/>
            <a:chExt cx="175013" cy="27000"/>
          </a:xfrm>
        </p:grpSpPr>
        <p:sp>
          <p:nvSpPr>
            <p:cNvPr id="1160" name="Google Shape;1160;p6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6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6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3" name="Google Shape;1163;p69"/>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64" name="Google Shape;1164;p69"/>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65" name="Google Shape;1165;p69"/>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66" name="Google Shape;1166;p69"/>
          <p:cNvSpPr txBox="1">
            <a:spLocks noGrp="1"/>
          </p:cNvSpPr>
          <p:nvPr>
            <p:ph type="subTitle" idx="4"/>
          </p:nvPr>
        </p:nvSpPr>
        <p:spPr>
          <a:xfrm>
            <a:off x="6217920"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1167" name="Google Shape;1167;p69"/>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68" name="Google Shape;1168;p69"/>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69" name="Google Shape;1169;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170"/>
        <p:cNvGrpSpPr/>
        <p:nvPr/>
      </p:nvGrpSpPr>
      <p:grpSpPr>
        <a:xfrm>
          <a:off x="0" y="0"/>
          <a:ext cx="0" cy="0"/>
          <a:chOff x="0" y="0"/>
          <a:chExt cx="0" cy="0"/>
        </a:xfrm>
      </p:grpSpPr>
      <p:sp>
        <p:nvSpPr>
          <p:cNvPr id="1171" name="Google Shape;1171;p70"/>
          <p:cNvSpPr txBox="1">
            <a:spLocks noGrp="1"/>
          </p:cNvSpPr>
          <p:nvPr>
            <p:ph type="title"/>
          </p:nvPr>
        </p:nvSpPr>
        <p:spPr>
          <a:xfrm>
            <a:off x="2962656" y="338328"/>
            <a:ext cx="321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172" name="Google Shape;1172;p70"/>
          <p:cNvGrpSpPr/>
          <p:nvPr/>
        </p:nvGrpSpPr>
        <p:grpSpPr>
          <a:xfrm>
            <a:off x="261711" y="-1158"/>
            <a:ext cx="8550327" cy="3981600"/>
            <a:chOff x="261711" y="-1158"/>
            <a:chExt cx="8550327" cy="3981600"/>
          </a:xfrm>
        </p:grpSpPr>
        <p:cxnSp>
          <p:nvCxnSpPr>
            <p:cNvPr id="1173" name="Google Shape;1173;p70"/>
            <p:cNvCxnSpPr/>
            <p:nvPr/>
          </p:nvCxnSpPr>
          <p:spPr>
            <a:xfrm>
              <a:off x="515925" y="-1158"/>
              <a:ext cx="0" cy="3981600"/>
            </a:xfrm>
            <a:prstGeom prst="straightConnector1">
              <a:avLst/>
            </a:prstGeom>
            <a:noFill/>
            <a:ln w="9525" cap="flat" cmpd="sng">
              <a:solidFill>
                <a:schemeClr val="dk2"/>
              </a:solidFill>
              <a:prstDash val="solid"/>
              <a:round/>
              <a:headEnd type="none" w="sm" len="sm"/>
              <a:tailEnd type="none" w="sm" len="sm"/>
            </a:ln>
          </p:spPr>
        </p:cxnSp>
        <p:cxnSp>
          <p:nvCxnSpPr>
            <p:cNvPr id="1174" name="Google Shape;1174;p70"/>
            <p:cNvCxnSpPr/>
            <p:nvPr/>
          </p:nvCxnSpPr>
          <p:spPr>
            <a:xfrm>
              <a:off x="8666025" y="-1158"/>
              <a:ext cx="0" cy="1902000"/>
            </a:xfrm>
            <a:prstGeom prst="straightConnector1">
              <a:avLst/>
            </a:prstGeom>
            <a:noFill/>
            <a:ln w="9525" cap="flat" cmpd="sng">
              <a:solidFill>
                <a:schemeClr val="dk2"/>
              </a:solidFill>
              <a:prstDash val="solid"/>
              <a:round/>
              <a:headEnd type="none" w="sm" len="sm"/>
              <a:tailEnd type="none" w="sm" len="sm"/>
            </a:ln>
          </p:spPr>
        </p:cxnSp>
        <p:grpSp>
          <p:nvGrpSpPr>
            <p:cNvPr id="1175" name="Google Shape;1175;p70"/>
            <p:cNvGrpSpPr/>
            <p:nvPr/>
          </p:nvGrpSpPr>
          <p:grpSpPr>
            <a:xfrm rot="10800000">
              <a:off x="343275" y="3300779"/>
              <a:ext cx="344736" cy="345385"/>
              <a:chOff x="7353050" y="316275"/>
              <a:chExt cx="292025" cy="292575"/>
            </a:xfrm>
          </p:grpSpPr>
          <p:sp>
            <p:nvSpPr>
              <p:cNvPr id="1176" name="Google Shape;1176;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0" name="Google Shape;1180;p70"/>
            <p:cNvGrpSpPr/>
            <p:nvPr/>
          </p:nvGrpSpPr>
          <p:grpSpPr>
            <a:xfrm rot="10800000">
              <a:off x="8520013" y="714742"/>
              <a:ext cx="292025" cy="292575"/>
              <a:chOff x="7353050" y="316275"/>
              <a:chExt cx="292025" cy="292575"/>
            </a:xfrm>
          </p:grpSpPr>
          <p:sp>
            <p:nvSpPr>
              <p:cNvPr id="1181" name="Google Shape;1181;p7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7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7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70"/>
            <p:cNvGrpSpPr/>
            <p:nvPr/>
          </p:nvGrpSpPr>
          <p:grpSpPr>
            <a:xfrm rot="10800000">
              <a:off x="261711" y="465077"/>
              <a:ext cx="507562" cy="507984"/>
              <a:chOff x="8064275" y="887850"/>
              <a:chExt cx="581800" cy="582350"/>
            </a:xfrm>
          </p:grpSpPr>
          <p:sp>
            <p:nvSpPr>
              <p:cNvPr id="1186" name="Google Shape;1186;p7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7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7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7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7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7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92" name="Google Shape;1192;p70"/>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93" name="Google Shape;1193;p70"/>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94" name="Google Shape;1194;p70"/>
          <p:cNvSpPr txBox="1">
            <a:spLocks noGrp="1"/>
          </p:cNvSpPr>
          <p:nvPr>
            <p:ph type="subTitle" idx="3"/>
          </p:nvPr>
        </p:nvSpPr>
        <p:spPr>
          <a:xfrm>
            <a:off x="1408175" y="2309476"/>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95" name="Google Shape;1195;p70"/>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96" name="Google Shape;1196;p70"/>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97" name="Google Shape;1197;p70"/>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98" name="Google Shape;1198;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199"/>
        <p:cNvGrpSpPr/>
        <p:nvPr/>
      </p:nvGrpSpPr>
      <p:grpSpPr>
        <a:xfrm>
          <a:off x="0" y="0"/>
          <a:ext cx="0" cy="0"/>
          <a:chOff x="0" y="0"/>
          <a:chExt cx="0" cy="0"/>
        </a:xfrm>
      </p:grpSpPr>
      <p:cxnSp>
        <p:nvCxnSpPr>
          <p:cNvPr id="1200" name="Google Shape;1200;p71"/>
          <p:cNvCxnSpPr/>
          <p:nvPr/>
        </p:nvCxnSpPr>
        <p:spPr>
          <a:xfrm>
            <a:off x="590450" y="4340600"/>
            <a:ext cx="670200" cy="423000"/>
          </a:xfrm>
          <a:prstGeom prst="straightConnector1">
            <a:avLst/>
          </a:prstGeom>
          <a:noFill/>
          <a:ln w="9525" cap="flat" cmpd="sng">
            <a:solidFill>
              <a:schemeClr val="dk2"/>
            </a:solidFill>
            <a:prstDash val="solid"/>
            <a:round/>
            <a:headEnd type="none" w="sm" len="sm"/>
            <a:tailEnd type="none" w="sm" len="sm"/>
          </a:ln>
        </p:spPr>
      </p:cxnSp>
      <p:sp>
        <p:nvSpPr>
          <p:cNvPr id="1201" name="Google Shape;1201;p71"/>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202" name="Google Shape;1202;p71"/>
          <p:cNvCxnSpPr/>
          <p:nvPr/>
        </p:nvCxnSpPr>
        <p:spPr>
          <a:xfrm rot="10800000" flipH="1">
            <a:off x="0" y="4332550"/>
            <a:ext cx="590700" cy="663900"/>
          </a:xfrm>
          <a:prstGeom prst="straightConnector1">
            <a:avLst/>
          </a:prstGeom>
          <a:noFill/>
          <a:ln w="9525" cap="flat" cmpd="sng">
            <a:solidFill>
              <a:schemeClr val="dk2"/>
            </a:solidFill>
            <a:prstDash val="solid"/>
            <a:round/>
            <a:headEnd type="none" w="sm" len="sm"/>
            <a:tailEnd type="none" w="sm" len="sm"/>
          </a:ln>
        </p:spPr>
      </p:cxnSp>
      <p:grpSp>
        <p:nvGrpSpPr>
          <p:cNvPr id="1203" name="Google Shape;1203;p71"/>
          <p:cNvGrpSpPr/>
          <p:nvPr/>
        </p:nvGrpSpPr>
        <p:grpSpPr>
          <a:xfrm flipH="1">
            <a:off x="431725" y="4183775"/>
            <a:ext cx="292025" cy="292575"/>
            <a:chOff x="7353050" y="316275"/>
            <a:chExt cx="292025" cy="292575"/>
          </a:xfrm>
        </p:grpSpPr>
        <p:sp>
          <p:nvSpPr>
            <p:cNvPr id="1204" name="Google Shape;1204;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8" name="Google Shape;1208;p71"/>
          <p:cNvGrpSpPr/>
          <p:nvPr/>
        </p:nvGrpSpPr>
        <p:grpSpPr>
          <a:xfrm>
            <a:off x="1075789" y="4604675"/>
            <a:ext cx="293111" cy="293388"/>
            <a:chOff x="3164039" y="430875"/>
            <a:chExt cx="293111" cy="293388"/>
          </a:xfrm>
        </p:grpSpPr>
        <p:sp>
          <p:nvSpPr>
            <p:cNvPr id="1209" name="Google Shape;1209;p7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7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7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7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7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7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15" name="Google Shape;1215;p71"/>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16" name="Google Shape;1216;p71"/>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17" name="Google Shape;1217;p71"/>
          <p:cNvGrpSpPr/>
          <p:nvPr/>
        </p:nvGrpSpPr>
        <p:grpSpPr>
          <a:xfrm>
            <a:off x="8064275" y="526925"/>
            <a:ext cx="581800" cy="582350"/>
            <a:chOff x="8064275" y="887850"/>
            <a:chExt cx="581800" cy="582350"/>
          </a:xfrm>
        </p:grpSpPr>
        <p:sp>
          <p:nvSpPr>
            <p:cNvPr id="1218" name="Google Shape;1218;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4" name="Google Shape;1224;p71"/>
          <p:cNvGrpSpPr/>
          <p:nvPr/>
        </p:nvGrpSpPr>
        <p:grpSpPr>
          <a:xfrm>
            <a:off x="7033875" y="170875"/>
            <a:ext cx="292025" cy="292575"/>
            <a:chOff x="7353050" y="316275"/>
            <a:chExt cx="292025" cy="292575"/>
          </a:xfrm>
        </p:grpSpPr>
        <p:sp>
          <p:nvSpPr>
            <p:cNvPr id="1225" name="Google Shape;1225;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9" name="Google Shape;1229;p71"/>
          <p:cNvGrpSpPr/>
          <p:nvPr/>
        </p:nvGrpSpPr>
        <p:grpSpPr>
          <a:xfrm>
            <a:off x="8757950" y="229650"/>
            <a:ext cx="175000" cy="175000"/>
            <a:chOff x="8792300" y="321275"/>
            <a:chExt cx="175000" cy="175000"/>
          </a:xfrm>
        </p:grpSpPr>
        <p:sp>
          <p:nvSpPr>
            <p:cNvPr id="1230" name="Google Shape;1230;p7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7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7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7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4" name="Google Shape;1234;p71"/>
          <p:cNvGrpSpPr/>
          <p:nvPr/>
        </p:nvGrpSpPr>
        <p:grpSpPr>
          <a:xfrm>
            <a:off x="8490050" y="170875"/>
            <a:ext cx="175013" cy="27000"/>
            <a:chOff x="5662375" y="212375"/>
            <a:chExt cx="175013" cy="27000"/>
          </a:xfrm>
        </p:grpSpPr>
        <p:sp>
          <p:nvSpPr>
            <p:cNvPr id="1235" name="Google Shape;1235;p7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7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7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8" name="Google Shape;1238;p71"/>
          <p:cNvGrpSpPr/>
          <p:nvPr/>
        </p:nvGrpSpPr>
        <p:grpSpPr>
          <a:xfrm>
            <a:off x="7916350" y="1124600"/>
            <a:ext cx="175013" cy="27000"/>
            <a:chOff x="5662375" y="212375"/>
            <a:chExt cx="175013" cy="27000"/>
          </a:xfrm>
        </p:grpSpPr>
        <p:sp>
          <p:nvSpPr>
            <p:cNvPr id="1239" name="Google Shape;1239;p7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7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7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2" name="Google Shape;1242;p71"/>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43" name="Google Shape;1243;p71"/>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44" name="Google Shape;1244;p71"/>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45" name="Google Shape;1245;p71"/>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46" name="Google Shape;1246;p71"/>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47" name="Google Shape;1247;p71"/>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48" name="Google Shape;1248;p7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49"/>
        <p:cNvGrpSpPr/>
        <p:nvPr/>
      </p:nvGrpSpPr>
      <p:grpSpPr>
        <a:xfrm>
          <a:off x="0" y="0"/>
          <a:ext cx="0" cy="0"/>
          <a:chOff x="0" y="0"/>
          <a:chExt cx="0" cy="0"/>
        </a:xfrm>
      </p:grpSpPr>
      <p:cxnSp>
        <p:nvCxnSpPr>
          <p:cNvPr id="1250" name="Google Shape;1250;p72"/>
          <p:cNvCxnSpPr/>
          <p:nvPr/>
        </p:nvCxnSpPr>
        <p:spPr>
          <a:xfrm>
            <a:off x="1645925" y="5231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251" name="Google Shape;1251;p72"/>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252" name="Google Shape;1252;p72"/>
          <p:cNvCxnSpPr/>
          <p:nvPr/>
        </p:nvCxnSpPr>
        <p:spPr>
          <a:xfrm>
            <a:off x="0" y="6520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253" name="Google Shape;1253;p72"/>
          <p:cNvGrpSpPr/>
          <p:nvPr/>
        </p:nvGrpSpPr>
        <p:grpSpPr>
          <a:xfrm flipH="1">
            <a:off x="499400" y="959675"/>
            <a:ext cx="581800" cy="582350"/>
            <a:chOff x="8064275" y="887850"/>
            <a:chExt cx="581800" cy="582350"/>
          </a:xfrm>
        </p:grpSpPr>
        <p:sp>
          <p:nvSpPr>
            <p:cNvPr id="1254" name="Google Shape;1254;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0" name="Google Shape;1260;p72"/>
          <p:cNvGrpSpPr/>
          <p:nvPr/>
        </p:nvGrpSpPr>
        <p:grpSpPr>
          <a:xfrm flipH="1">
            <a:off x="1500400" y="388100"/>
            <a:ext cx="292025" cy="292575"/>
            <a:chOff x="7353050" y="316275"/>
            <a:chExt cx="292025" cy="292575"/>
          </a:xfrm>
        </p:grpSpPr>
        <p:sp>
          <p:nvSpPr>
            <p:cNvPr id="1261" name="Google Shape;1261;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5" name="Google Shape;1265;p72"/>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72"/>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72"/>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72"/>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72"/>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72"/>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1" name="Google Shape;1271;p72"/>
          <p:cNvGrpSpPr/>
          <p:nvPr/>
        </p:nvGrpSpPr>
        <p:grpSpPr>
          <a:xfrm flipH="1">
            <a:off x="3527112" y="361100"/>
            <a:ext cx="175013" cy="27000"/>
            <a:chOff x="5662375" y="212375"/>
            <a:chExt cx="175013" cy="27000"/>
          </a:xfrm>
        </p:grpSpPr>
        <p:sp>
          <p:nvSpPr>
            <p:cNvPr id="1272" name="Google Shape;1272;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5" name="Google Shape;1275;p72"/>
          <p:cNvGrpSpPr/>
          <p:nvPr/>
        </p:nvGrpSpPr>
        <p:grpSpPr>
          <a:xfrm flipH="1">
            <a:off x="480412" y="242700"/>
            <a:ext cx="175013" cy="27000"/>
            <a:chOff x="5662375" y="212375"/>
            <a:chExt cx="175013" cy="27000"/>
          </a:xfrm>
        </p:grpSpPr>
        <p:sp>
          <p:nvSpPr>
            <p:cNvPr id="1276" name="Google Shape;1276;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9" name="Google Shape;1279;p72"/>
          <p:cNvGrpSpPr/>
          <p:nvPr/>
        </p:nvGrpSpPr>
        <p:grpSpPr>
          <a:xfrm flipH="1">
            <a:off x="901712" y="1653625"/>
            <a:ext cx="175013" cy="27000"/>
            <a:chOff x="5662375" y="212375"/>
            <a:chExt cx="175013" cy="27000"/>
          </a:xfrm>
        </p:grpSpPr>
        <p:sp>
          <p:nvSpPr>
            <p:cNvPr id="1280" name="Google Shape;1280;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83" name="Google Shape;1283;p72"/>
          <p:cNvCxnSpPr/>
          <p:nvPr/>
        </p:nvCxnSpPr>
        <p:spPr>
          <a:xfrm>
            <a:off x="791400" y="42124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84" name="Google Shape;1284;p72"/>
          <p:cNvCxnSpPr/>
          <p:nvPr/>
        </p:nvCxnSpPr>
        <p:spPr>
          <a:xfrm rot="10800000" flipH="1">
            <a:off x="0" y="42204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85" name="Google Shape;1285;p72"/>
          <p:cNvGrpSpPr/>
          <p:nvPr/>
        </p:nvGrpSpPr>
        <p:grpSpPr>
          <a:xfrm rot="10800000">
            <a:off x="499400" y="3940925"/>
            <a:ext cx="581800" cy="582350"/>
            <a:chOff x="8064275" y="887850"/>
            <a:chExt cx="581800" cy="582350"/>
          </a:xfrm>
        </p:grpSpPr>
        <p:sp>
          <p:nvSpPr>
            <p:cNvPr id="1286" name="Google Shape;1286;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2" name="Google Shape;1292;p72"/>
          <p:cNvGrpSpPr/>
          <p:nvPr/>
        </p:nvGrpSpPr>
        <p:grpSpPr>
          <a:xfrm rot="10800000">
            <a:off x="1819575" y="4586750"/>
            <a:ext cx="292025" cy="292575"/>
            <a:chOff x="7353050" y="316275"/>
            <a:chExt cx="292025" cy="292575"/>
          </a:xfrm>
        </p:grpSpPr>
        <p:sp>
          <p:nvSpPr>
            <p:cNvPr id="1293" name="Google Shape;1293;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p72"/>
          <p:cNvGrpSpPr/>
          <p:nvPr/>
        </p:nvGrpSpPr>
        <p:grpSpPr>
          <a:xfrm rot="10800000">
            <a:off x="212525" y="4645550"/>
            <a:ext cx="175000" cy="175000"/>
            <a:chOff x="8792300" y="321275"/>
            <a:chExt cx="175000" cy="175000"/>
          </a:xfrm>
        </p:grpSpPr>
        <p:sp>
          <p:nvSpPr>
            <p:cNvPr id="1298" name="Google Shape;1298;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2" name="Google Shape;1302;p72"/>
          <p:cNvGrpSpPr/>
          <p:nvPr/>
        </p:nvGrpSpPr>
        <p:grpSpPr>
          <a:xfrm rot="10800000">
            <a:off x="480412" y="4852325"/>
            <a:ext cx="175013" cy="27000"/>
            <a:chOff x="5662375" y="212375"/>
            <a:chExt cx="175013" cy="27000"/>
          </a:xfrm>
        </p:grpSpPr>
        <p:sp>
          <p:nvSpPr>
            <p:cNvPr id="1303" name="Google Shape;1303;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6" name="Google Shape;1306;p72"/>
          <p:cNvGrpSpPr/>
          <p:nvPr/>
        </p:nvGrpSpPr>
        <p:grpSpPr>
          <a:xfrm rot="10800000">
            <a:off x="1054112" y="3898600"/>
            <a:ext cx="175013" cy="27000"/>
            <a:chOff x="5662375" y="212375"/>
            <a:chExt cx="175013" cy="27000"/>
          </a:xfrm>
        </p:grpSpPr>
        <p:sp>
          <p:nvSpPr>
            <p:cNvPr id="1307" name="Google Shape;1307;p7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7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7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0" name="Google Shape;1310;p72"/>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11" name="Google Shape;1311;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312"/>
        <p:cNvGrpSpPr/>
        <p:nvPr/>
      </p:nvGrpSpPr>
      <p:grpSpPr>
        <a:xfrm>
          <a:off x="0" y="0"/>
          <a:ext cx="0" cy="0"/>
          <a:chOff x="0" y="0"/>
          <a:chExt cx="0" cy="0"/>
        </a:xfrm>
      </p:grpSpPr>
      <p:sp>
        <p:nvSpPr>
          <p:cNvPr id="1313" name="Google Shape;1313;p7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314" name="Google Shape;1314;p73"/>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1315" name="Google Shape;1315;p73"/>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1316" name="Google Shape;1316;p73"/>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1317" name="Google Shape;1317;p73"/>
          <p:cNvGrpSpPr/>
          <p:nvPr/>
        </p:nvGrpSpPr>
        <p:grpSpPr>
          <a:xfrm flipH="1">
            <a:off x="423750" y="125363"/>
            <a:ext cx="292025" cy="292575"/>
            <a:chOff x="7353050" y="316275"/>
            <a:chExt cx="292025" cy="292575"/>
          </a:xfrm>
        </p:grpSpPr>
        <p:sp>
          <p:nvSpPr>
            <p:cNvPr id="1318" name="Google Shape;1318;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2" name="Google Shape;1322;p73"/>
          <p:cNvGrpSpPr/>
          <p:nvPr/>
        </p:nvGrpSpPr>
        <p:grpSpPr>
          <a:xfrm>
            <a:off x="1638739" y="558163"/>
            <a:ext cx="293111" cy="293388"/>
            <a:chOff x="3164039" y="430875"/>
            <a:chExt cx="293111" cy="293388"/>
          </a:xfrm>
        </p:grpSpPr>
        <p:sp>
          <p:nvSpPr>
            <p:cNvPr id="1323" name="Google Shape;1323;p7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7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7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7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7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7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9" name="Google Shape;1329;p73"/>
          <p:cNvGrpSpPr/>
          <p:nvPr/>
        </p:nvGrpSpPr>
        <p:grpSpPr>
          <a:xfrm>
            <a:off x="1591750" y="362600"/>
            <a:ext cx="175013" cy="27000"/>
            <a:chOff x="5662375" y="212375"/>
            <a:chExt cx="175013" cy="27000"/>
          </a:xfrm>
        </p:grpSpPr>
        <p:sp>
          <p:nvSpPr>
            <p:cNvPr id="1330" name="Google Shape;1330;p7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7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7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33" name="Google Shape;1333;p73"/>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1334" name="Google Shape;1334;p73"/>
          <p:cNvGrpSpPr/>
          <p:nvPr/>
        </p:nvGrpSpPr>
        <p:grpSpPr>
          <a:xfrm>
            <a:off x="7823875" y="202375"/>
            <a:ext cx="581800" cy="582350"/>
            <a:chOff x="8064275" y="887850"/>
            <a:chExt cx="581800" cy="582350"/>
          </a:xfrm>
        </p:grpSpPr>
        <p:sp>
          <p:nvSpPr>
            <p:cNvPr id="1335" name="Google Shape;1335;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1" name="Google Shape;1341;p73"/>
          <p:cNvGrpSpPr/>
          <p:nvPr/>
        </p:nvGrpSpPr>
        <p:grpSpPr>
          <a:xfrm flipH="1">
            <a:off x="8698650" y="1117488"/>
            <a:ext cx="292025" cy="292575"/>
            <a:chOff x="7353050" y="316275"/>
            <a:chExt cx="292025" cy="292575"/>
          </a:xfrm>
        </p:grpSpPr>
        <p:sp>
          <p:nvSpPr>
            <p:cNvPr id="1342" name="Google Shape;1342;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6" name="Google Shape;1346;p73"/>
          <p:cNvGrpSpPr/>
          <p:nvPr/>
        </p:nvGrpSpPr>
        <p:grpSpPr>
          <a:xfrm>
            <a:off x="8678350" y="1581800"/>
            <a:ext cx="175013" cy="27000"/>
            <a:chOff x="5662375" y="212375"/>
            <a:chExt cx="175013" cy="27000"/>
          </a:xfrm>
        </p:grpSpPr>
        <p:sp>
          <p:nvSpPr>
            <p:cNvPr id="1347" name="Google Shape;1347;p7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7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7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0" name="Google Shape;1350;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51"/>
        <p:cNvGrpSpPr/>
        <p:nvPr/>
      </p:nvGrpSpPr>
      <p:grpSpPr>
        <a:xfrm>
          <a:off x="0" y="0"/>
          <a:ext cx="0" cy="0"/>
          <a:chOff x="0" y="0"/>
          <a:chExt cx="0" cy="0"/>
        </a:xfrm>
      </p:grpSpPr>
      <p:cxnSp>
        <p:nvCxnSpPr>
          <p:cNvPr id="1352" name="Google Shape;1352;p74"/>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1353" name="Google Shape;1353;p74"/>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1354" name="Google Shape;1354;p74"/>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1355" name="Google Shape;1355;p74"/>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1356" name="Google Shape;1356;p74"/>
          <p:cNvGrpSpPr/>
          <p:nvPr/>
        </p:nvGrpSpPr>
        <p:grpSpPr>
          <a:xfrm rot="5400000" flipH="1">
            <a:off x="7407333" y="1284925"/>
            <a:ext cx="581800" cy="582350"/>
            <a:chOff x="8064275" y="887850"/>
            <a:chExt cx="581800" cy="582350"/>
          </a:xfrm>
        </p:grpSpPr>
        <p:sp>
          <p:nvSpPr>
            <p:cNvPr id="1357" name="Google Shape;1357;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3" name="Google Shape;1363;p74"/>
          <p:cNvGrpSpPr/>
          <p:nvPr/>
        </p:nvGrpSpPr>
        <p:grpSpPr>
          <a:xfrm rot="5400000" flipH="1">
            <a:off x="7869720" y="2754200"/>
            <a:ext cx="292025" cy="292575"/>
            <a:chOff x="7353050" y="316275"/>
            <a:chExt cx="292025" cy="292575"/>
          </a:xfrm>
        </p:grpSpPr>
        <p:sp>
          <p:nvSpPr>
            <p:cNvPr id="1364" name="Google Shape;1364;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8" name="Google Shape;1368;p74"/>
          <p:cNvGrpSpPr/>
          <p:nvPr/>
        </p:nvGrpSpPr>
        <p:grpSpPr>
          <a:xfrm rot="5400000" flipH="1">
            <a:off x="8012458" y="178175"/>
            <a:ext cx="175000" cy="175000"/>
            <a:chOff x="8792300" y="321275"/>
            <a:chExt cx="175000" cy="175000"/>
          </a:xfrm>
        </p:grpSpPr>
        <p:sp>
          <p:nvSpPr>
            <p:cNvPr id="1369" name="Google Shape;1369;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3" name="Google Shape;1373;p74"/>
          <p:cNvGrpSpPr/>
          <p:nvPr/>
        </p:nvGrpSpPr>
        <p:grpSpPr>
          <a:xfrm rot="5400000">
            <a:off x="7551683" y="3879926"/>
            <a:ext cx="293111" cy="293388"/>
            <a:chOff x="3164039" y="430875"/>
            <a:chExt cx="293111" cy="293388"/>
          </a:xfrm>
        </p:grpSpPr>
        <p:sp>
          <p:nvSpPr>
            <p:cNvPr id="1374" name="Google Shape;1374;p7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7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7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7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7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7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0" name="Google Shape;1380;p74"/>
          <p:cNvGrpSpPr/>
          <p:nvPr/>
        </p:nvGrpSpPr>
        <p:grpSpPr>
          <a:xfrm rot="5400000" flipH="1">
            <a:off x="8259052" y="323144"/>
            <a:ext cx="175013" cy="27000"/>
            <a:chOff x="5662375" y="212375"/>
            <a:chExt cx="175013" cy="27000"/>
          </a:xfrm>
        </p:grpSpPr>
        <p:sp>
          <p:nvSpPr>
            <p:cNvPr id="1381" name="Google Shape;1381;p7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84" name="Google Shape;1384;p74"/>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1385" name="Google Shape;1385;p74"/>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1386" name="Google Shape;1386;p74"/>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1387" name="Google Shape;1387;p74"/>
          <p:cNvGrpSpPr/>
          <p:nvPr/>
        </p:nvGrpSpPr>
        <p:grpSpPr>
          <a:xfrm rot="5400000">
            <a:off x="621475" y="4062025"/>
            <a:ext cx="581800" cy="582350"/>
            <a:chOff x="8064275" y="887850"/>
            <a:chExt cx="581800" cy="582350"/>
          </a:xfrm>
        </p:grpSpPr>
        <p:sp>
          <p:nvSpPr>
            <p:cNvPr id="1388" name="Google Shape;1388;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4" name="Google Shape;1394;p74"/>
          <p:cNvGrpSpPr/>
          <p:nvPr/>
        </p:nvGrpSpPr>
        <p:grpSpPr>
          <a:xfrm rot="5400000">
            <a:off x="1482825" y="3350800"/>
            <a:ext cx="292025" cy="292575"/>
            <a:chOff x="7353050" y="316275"/>
            <a:chExt cx="292025" cy="292575"/>
          </a:xfrm>
        </p:grpSpPr>
        <p:sp>
          <p:nvSpPr>
            <p:cNvPr id="1395" name="Google Shape;1395;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9" name="Google Shape;1399;p74"/>
          <p:cNvGrpSpPr/>
          <p:nvPr/>
        </p:nvGrpSpPr>
        <p:grpSpPr>
          <a:xfrm rot="5400000">
            <a:off x="1595125" y="4790325"/>
            <a:ext cx="175000" cy="175000"/>
            <a:chOff x="8792300" y="321275"/>
            <a:chExt cx="175000" cy="175000"/>
          </a:xfrm>
        </p:grpSpPr>
        <p:sp>
          <p:nvSpPr>
            <p:cNvPr id="1400" name="Google Shape;1400;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4" name="Google Shape;1404;p74"/>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4"/>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4"/>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4"/>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4"/>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74"/>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0" name="Google Shape;1410;p74"/>
          <p:cNvGrpSpPr/>
          <p:nvPr/>
        </p:nvGrpSpPr>
        <p:grpSpPr>
          <a:xfrm rot="5400000">
            <a:off x="1701119" y="1515381"/>
            <a:ext cx="175013" cy="27000"/>
            <a:chOff x="5662375" y="212375"/>
            <a:chExt cx="175013" cy="27000"/>
          </a:xfrm>
        </p:grpSpPr>
        <p:sp>
          <p:nvSpPr>
            <p:cNvPr id="1411" name="Google Shape;1411;p7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7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7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4" name="Google Shape;1414;p74"/>
          <p:cNvGrpSpPr/>
          <p:nvPr/>
        </p:nvGrpSpPr>
        <p:grpSpPr>
          <a:xfrm rot="5400000">
            <a:off x="1819519" y="4562081"/>
            <a:ext cx="175013" cy="27000"/>
            <a:chOff x="5662375" y="212375"/>
            <a:chExt cx="175013" cy="27000"/>
          </a:xfrm>
        </p:grpSpPr>
        <p:sp>
          <p:nvSpPr>
            <p:cNvPr id="1415" name="Google Shape;1415;p7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7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7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8" name="Google Shape;1418;p74"/>
          <p:cNvGrpSpPr/>
          <p:nvPr/>
        </p:nvGrpSpPr>
        <p:grpSpPr>
          <a:xfrm rot="5400000">
            <a:off x="408594" y="4140781"/>
            <a:ext cx="175013" cy="27000"/>
            <a:chOff x="5662375" y="212375"/>
            <a:chExt cx="175013" cy="27000"/>
          </a:xfrm>
        </p:grpSpPr>
        <p:sp>
          <p:nvSpPr>
            <p:cNvPr id="1419" name="Google Shape;1419;p7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7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7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2" name="Google Shape;1422;p7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423"/>
        <p:cNvGrpSpPr/>
        <p:nvPr/>
      </p:nvGrpSpPr>
      <p:grpSpPr>
        <a:xfrm>
          <a:off x="0" y="0"/>
          <a:ext cx="0" cy="0"/>
          <a:chOff x="0" y="0"/>
          <a:chExt cx="0" cy="0"/>
        </a:xfrm>
      </p:grpSpPr>
      <p:grpSp>
        <p:nvGrpSpPr>
          <p:cNvPr id="1424" name="Google Shape;1424;p75"/>
          <p:cNvGrpSpPr/>
          <p:nvPr/>
        </p:nvGrpSpPr>
        <p:grpSpPr>
          <a:xfrm>
            <a:off x="261711" y="-1158"/>
            <a:ext cx="8550327" cy="3981600"/>
            <a:chOff x="261711" y="-1158"/>
            <a:chExt cx="8550327" cy="3981600"/>
          </a:xfrm>
        </p:grpSpPr>
        <p:cxnSp>
          <p:nvCxnSpPr>
            <p:cNvPr id="1425" name="Google Shape;1425;p75"/>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1426" name="Google Shape;1426;p75"/>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1427" name="Google Shape;1427;p75"/>
            <p:cNvGrpSpPr/>
            <p:nvPr/>
          </p:nvGrpSpPr>
          <p:grpSpPr>
            <a:xfrm rot="10800000">
              <a:off x="343275" y="3300779"/>
              <a:ext cx="344736" cy="345385"/>
              <a:chOff x="7353050" y="316275"/>
              <a:chExt cx="292025" cy="292575"/>
            </a:xfrm>
          </p:grpSpPr>
          <p:sp>
            <p:nvSpPr>
              <p:cNvPr id="1428" name="Google Shape;1428;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2" name="Google Shape;1432;p75"/>
            <p:cNvGrpSpPr/>
            <p:nvPr/>
          </p:nvGrpSpPr>
          <p:grpSpPr>
            <a:xfrm rot="10800000">
              <a:off x="8520013" y="714742"/>
              <a:ext cx="292025" cy="292575"/>
              <a:chOff x="7353050" y="316275"/>
              <a:chExt cx="292025" cy="292575"/>
            </a:xfrm>
          </p:grpSpPr>
          <p:sp>
            <p:nvSpPr>
              <p:cNvPr id="1433" name="Google Shape;1433;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7" name="Google Shape;1437;p75"/>
            <p:cNvGrpSpPr/>
            <p:nvPr/>
          </p:nvGrpSpPr>
          <p:grpSpPr>
            <a:xfrm rot="10800000">
              <a:off x="261711" y="465077"/>
              <a:ext cx="507562" cy="507984"/>
              <a:chOff x="8064275" y="887850"/>
              <a:chExt cx="581800" cy="582350"/>
            </a:xfrm>
          </p:grpSpPr>
          <p:sp>
            <p:nvSpPr>
              <p:cNvPr id="1438" name="Google Shape;1438;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44" name="Google Shape;1444;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45"/>
        <p:cNvGrpSpPr/>
        <p:nvPr/>
      </p:nvGrpSpPr>
      <p:grpSpPr>
        <a:xfrm>
          <a:off x="0" y="0"/>
          <a:ext cx="0" cy="0"/>
          <a:chOff x="0" y="0"/>
          <a:chExt cx="0" cy="0"/>
        </a:xfrm>
      </p:grpSpPr>
      <p:grpSp>
        <p:nvGrpSpPr>
          <p:cNvPr id="1446" name="Google Shape;1446;p76"/>
          <p:cNvGrpSpPr/>
          <p:nvPr/>
        </p:nvGrpSpPr>
        <p:grpSpPr>
          <a:xfrm>
            <a:off x="432850" y="0"/>
            <a:ext cx="8278300" cy="5165700"/>
            <a:chOff x="432850" y="0"/>
            <a:chExt cx="8278300" cy="5165700"/>
          </a:xfrm>
        </p:grpSpPr>
        <p:cxnSp>
          <p:nvCxnSpPr>
            <p:cNvPr id="1447" name="Google Shape;1447;p76"/>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1448" name="Google Shape;1448;p76"/>
            <p:cNvGrpSpPr/>
            <p:nvPr/>
          </p:nvGrpSpPr>
          <p:grpSpPr>
            <a:xfrm>
              <a:off x="8129350" y="4292175"/>
              <a:ext cx="581800" cy="582350"/>
              <a:chOff x="8064275" y="887850"/>
              <a:chExt cx="581800" cy="582350"/>
            </a:xfrm>
          </p:grpSpPr>
          <p:sp>
            <p:nvSpPr>
              <p:cNvPr id="1449" name="Google Shape;1449;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5" name="Google Shape;1455;p76"/>
            <p:cNvGrpSpPr/>
            <p:nvPr/>
          </p:nvGrpSpPr>
          <p:grpSpPr>
            <a:xfrm>
              <a:off x="8274238" y="3720600"/>
              <a:ext cx="292025" cy="292575"/>
              <a:chOff x="7353050" y="316275"/>
              <a:chExt cx="292025" cy="292575"/>
            </a:xfrm>
          </p:grpSpPr>
          <p:sp>
            <p:nvSpPr>
              <p:cNvPr id="1456" name="Google Shape;1456;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0" name="Google Shape;1460;p76"/>
            <p:cNvGrpSpPr/>
            <p:nvPr/>
          </p:nvGrpSpPr>
          <p:grpSpPr>
            <a:xfrm>
              <a:off x="8332763" y="3212475"/>
              <a:ext cx="175000" cy="175000"/>
              <a:chOff x="8792300" y="321275"/>
              <a:chExt cx="175000" cy="175000"/>
            </a:xfrm>
          </p:grpSpPr>
          <p:sp>
            <p:nvSpPr>
              <p:cNvPr id="1461" name="Google Shape;1461;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65" name="Google Shape;1465;p76"/>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1466" name="Google Shape;1466;p76"/>
            <p:cNvGrpSpPr/>
            <p:nvPr/>
          </p:nvGrpSpPr>
          <p:grpSpPr>
            <a:xfrm rot="10800000">
              <a:off x="432850" y="291788"/>
              <a:ext cx="581800" cy="582350"/>
              <a:chOff x="8064275" y="887850"/>
              <a:chExt cx="581800" cy="582350"/>
            </a:xfrm>
          </p:grpSpPr>
          <p:sp>
            <p:nvSpPr>
              <p:cNvPr id="1467" name="Google Shape;1467;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p76"/>
            <p:cNvGrpSpPr/>
            <p:nvPr/>
          </p:nvGrpSpPr>
          <p:grpSpPr>
            <a:xfrm rot="10800000">
              <a:off x="577738" y="1153138"/>
              <a:ext cx="292025" cy="292575"/>
              <a:chOff x="7353050" y="316275"/>
              <a:chExt cx="292025" cy="292575"/>
            </a:xfrm>
          </p:grpSpPr>
          <p:sp>
            <p:nvSpPr>
              <p:cNvPr id="1474" name="Google Shape;1474;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8" name="Google Shape;1478;p76"/>
            <p:cNvGrpSpPr/>
            <p:nvPr/>
          </p:nvGrpSpPr>
          <p:grpSpPr>
            <a:xfrm rot="10800000">
              <a:off x="636238" y="1778838"/>
              <a:ext cx="175000" cy="175000"/>
              <a:chOff x="8792300" y="321275"/>
              <a:chExt cx="175000" cy="175000"/>
            </a:xfrm>
          </p:grpSpPr>
          <p:sp>
            <p:nvSpPr>
              <p:cNvPr id="1479" name="Google Shape;1479;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3" name="Google Shape;1483;p76"/>
            <p:cNvGrpSpPr/>
            <p:nvPr/>
          </p:nvGrpSpPr>
          <p:grpSpPr>
            <a:xfrm>
              <a:off x="432850" y="2003163"/>
              <a:ext cx="175013" cy="27000"/>
              <a:chOff x="5662375" y="212375"/>
              <a:chExt cx="175013" cy="27000"/>
            </a:xfrm>
          </p:grpSpPr>
          <p:sp>
            <p:nvSpPr>
              <p:cNvPr id="1484" name="Google Shape;1484;p7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7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7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7" name="Google Shape;1487;p76"/>
            <p:cNvGrpSpPr/>
            <p:nvPr/>
          </p:nvGrpSpPr>
          <p:grpSpPr>
            <a:xfrm>
              <a:off x="788100" y="208488"/>
              <a:ext cx="175013" cy="27000"/>
              <a:chOff x="5662375" y="212375"/>
              <a:chExt cx="175013" cy="27000"/>
            </a:xfrm>
          </p:grpSpPr>
          <p:sp>
            <p:nvSpPr>
              <p:cNvPr id="1488" name="Google Shape;1488;p7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7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7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1" name="Google Shape;1491;p76"/>
            <p:cNvGrpSpPr/>
            <p:nvPr/>
          </p:nvGrpSpPr>
          <p:grpSpPr>
            <a:xfrm>
              <a:off x="8129350" y="4988725"/>
              <a:ext cx="175013" cy="27000"/>
              <a:chOff x="5662375" y="212375"/>
              <a:chExt cx="175013" cy="27000"/>
            </a:xfrm>
          </p:grpSpPr>
          <p:sp>
            <p:nvSpPr>
              <p:cNvPr id="1492" name="Google Shape;1492;p7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7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7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5" name="Google Shape;1495;p76"/>
            <p:cNvGrpSpPr/>
            <p:nvPr/>
          </p:nvGrpSpPr>
          <p:grpSpPr>
            <a:xfrm>
              <a:off x="8497550" y="3429425"/>
              <a:ext cx="175013" cy="27000"/>
              <a:chOff x="5662375" y="212375"/>
              <a:chExt cx="175013" cy="27000"/>
            </a:xfrm>
          </p:grpSpPr>
          <p:sp>
            <p:nvSpPr>
              <p:cNvPr id="1496" name="Google Shape;1496;p7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7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7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99" name="Google Shape;1499;p76"/>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1500" name="Google Shape;1500;p76"/>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1501" name="Google Shape;1501;p7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7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7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7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5" name="Google Shape;1505;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506"/>
        <p:cNvGrpSpPr/>
        <p:nvPr/>
      </p:nvGrpSpPr>
      <p:grpSpPr>
        <a:xfrm>
          <a:off x="0" y="0"/>
          <a:ext cx="0" cy="0"/>
          <a:chOff x="0" y="0"/>
          <a:chExt cx="0" cy="0"/>
        </a:xfrm>
      </p:grpSpPr>
      <p:grpSp>
        <p:nvGrpSpPr>
          <p:cNvPr id="1507" name="Google Shape;1507;p77"/>
          <p:cNvGrpSpPr/>
          <p:nvPr/>
        </p:nvGrpSpPr>
        <p:grpSpPr>
          <a:xfrm>
            <a:off x="-6867" y="-6625"/>
            <a:ext cx="9152342" cy="5102050"/>
            <a:chOff x="-6867" y="-6625"/>
            <a:chExt cx="9152342" cy="5102050"/>
          </a:xfrm>
        </p:grpSpPr>
        <p:cxnSp>
          <p:nvCxnSpPr>
            <p:cNvPr id="1508" name="Google Shape;1508;p77"/>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509" name="Google Shape;1509;p77"/>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510" name="Google Shape;1510;p77"/>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511" name="Google Shape;1511;p77"/>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512" name="Google Shape;1512;p77"/>
            <p:cNvGrpSpPr/>
            <p:nvPr/>
          </p:nvGrpSpPr>
          <p:grpSpPr>
            <a:xfrm flipH="1">
              <a:off x="1278333" y="4513075"/>
              <a:ext cx="581800" cy="582350"/>
              <a:chOff x="8064275" y="887850"/>
              <a:chExt cx="581800" cy="582350"/>
            </a:xfrm>
          </p:grpSpPr>
          <p:sp>
            <p:nvSpPr>
              <p:cNvPr id="1513" name="Google Shape;1513;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9" name="Google Shape;1519;p77"/>
            <p:cNvGrpSpPr/>
            <p:nvPr/>
          </p:nvGrpSpPr>
          <p:grpSpPr>
            <a:xfrm flipH="1">
              <a:off x="2747608" y="4340463"/>
              <a:ext cx="292025" cy="292575"/>
              <a:chOff x="7353050" y="316275"/>
              <a:chExt cx="292025" cy="292575"/>
            </a:xfrm>
          </p:grpSpPr>
          <p:sp>
            <p:nvSpPr>
              <p:cNvPr id="1520" name="Google Shape;1520;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4" name="Google Shape;1524;p77"/>
            <p:cNvGrpSpPr/>
            <p:nvPr/>
          </p:nvGrpSpPr>
          <p:grpSpPr>
            <a:xfrm flipH="1">
              <a:off x="171308" y="4315025"/>
              <a:ext cx="175000" cy="175000"/>
              <a:chOff x="8792300" y="321275"/>
              <a:chExt cx="175000" cy="175000"/>
            </a:xfrm>
          </p:grpSpPr>
          <p:sp>
            <p:nvSpPr>
              <p:cNvPr id="1525" name="Google Shape;1525;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9" name="Google Shape;1529;p77"/>
            <p:cNvGrpSpPr/>
            <p:nvPr/>
          </p:nvGrpSpPr>
          <p:grpSpPr>
            <a:xfrm>
              <a:off x="3873197" y="4657550"/>
              <a:ext cx="293111" cy="293388"/>
              <a:chOff x="3164039" y="430875"/>
              <a:chExt cx="293111" cy="293388"/>
            </a:xfrm>
          </p:grpSpPr>
          <p:sp>
            <p:nvSpPr>
              <p:cNvPr id="1530" name="Google Shape;1530;p7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7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7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7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7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7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6" name="Google Shape;1536;p77"/>
            <p:cNvGrpSpPr/>
            <p:nvPr/>
          </p:nvGrpSpPr>
          <p:grpSpPr>
            <a:xfrm flipH="1">
              <a:off x="242270" y="4142425"/>
              <a:ext cx="175013" cy="27000"/>
              <a:chOff x="5662375" y="212375"/>
              <a:chExt cx="175013" cy="27000"/>
            </a:xfrm>
          </p:grpSpPr>
          <p:sp>
            <p:nvSpPr>
              <p:cNvPr id="1537" name="Google Shape;1537;p7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7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7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40" name="Google Shape;1540;p77"/>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541" name="Google Shape;1541;p77"/>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542" name="Google Shape;1542;p77"/>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543" name="Google Shape;1543;p77"/>
            <p:cNvGrpSpPr/>
            <p:nvPr/>
          </p:nvGrpSpPr>
          <p:grpSpPr>
            <a:xfrm>
              <a:off x="8064275" y="1040250"/>
              <a:ext cx="581800" cy="582350"/>
              <a:chOff x="8064275" y="887850"/>
              <a:chExt cx="581800" cy="582350"/>
            </a:xfrm>
          </p:grpSpPr>
          <p:sp>
            <p:nvSpPr>
              <p:cNvPr id="1544" name="Google Shape;1544;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0" name="Google Shape;1550;p77"/>
            <p:cNvGrpSpPr/>
            <p:nvPr/>
          </p:nvGrpSpPr>
          <p:grpSpPr>
            <a:xfrm>
              <a:off x="7353050" y="316275"/>
              <a:ext cx="292025" cy="292575"/>
              <a:chOff x="7353050" y="316275"/>
              <a:chExt cx="292025" cy="292575"/>
            </a:xfrm>
          </p:grpSpPr>
          <p:sp>
            <p:nvSpPr>
              <p:cNvPr id="1551" name="Google Shape;1551;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5" name="Google Shape;1555;p77"/>
            <p:cNvGrpSpPr/>
            <p:nvPr/>
          </p:nvGrpSpPr>
          <p:grpSpPr>
            <a:xfrm>
              <a:off x="8792300" y="321275"/>
              <a:ext cx="175000" cy="175000"/>
              <a:chOff x="8792300" y="321275"/>
              <a:chExt cx="175000" cy="175000"/>
            </a:xfrm>
          </p:grpSpPr>
          <p:sp>
            <p:nvSpPr>
              <p:cNvPr id="1556" name="Google Shape;1556;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0" name="Google Shape;1560;p7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7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7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7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7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7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6" name="Google Shape;1566;p77"/>
            <p:cNvGrpSpPr/>
            <p:nvPr/>
          </p:nvGrpSpPr>
          <p:grpSpPr>
            <a:xfrm>
              <a:off x="8490050" y="170875"/>
              <a:ext cx="175013" cy="27000"/>
              <a:chOff x="5662375" y="212375"/>
              <a:chExt cx="175013" cy="27000"/>
            </a:xfrm>
          </p:grpSpPr>
          <p:sp>
            <p:nvSpPr>
              <p:cNvPr id="1567" name="Google Shape;1567;p7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7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7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0" name="Google Shape;1570;p77"/>
            <p:cNvGrpSpPr/>
            <p:nvPr/>
          </p:nvGrpSpPr>
          <p:grpSpPr>
            <a:xfrm>
              <a:off x="8678350" y="1658000"/>
              <a:ext cx="175013" cy="27000"/>
              <a:chOff x="5662375" y="212375"/>
              <a:chExt cx="175013" cy="27000"/>
            </a:xfrm>
          </p:grpSpPr>
          <p:sp>
            <p:nvSpPr>
              <p:cNvPr id="1571" name="Google Shape;1571;p7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7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7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74" name="Google Shape;1574;p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51"/>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91" name="Google Shape;91;p51"/>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2" name="Google Shape;92;p51"/>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3" name="Google Shape;93;p51"/>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4" name="Google Shape;94;p51"/>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5" name="Google Shape;95;p51"/>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6" name="Google Shape;96;p51"/>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7" name="Google Shape;97;p51"/>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98" name="Google Shape;98;p51"/>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99" name="Google Shape;99;p51"/>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00" name="Google Shape;100;p51"/>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01" name="Google Shape;101;p51"/>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02" name="Google Shape;102;p51"/>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103" name="Google Shape;103;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75"/>
        <p:cNvGrpSpPr/>
        <p:nvPr/>
      </p:nvGrpSpPr>
      <p:grpSpPr>
        <a:xfrm>
          <a:off x="0" y="0"/>
          <a:ext cx="0" cy="0"/>
          <a:chOff x="0" y="0"/>
          <a:chExt cx="0" cy="0"/>
        </a:xfrm>
      </p:grpSpPr>
      <p:grpSp>
        <p:nvGrpSpPr>
          <p:cNvPr id="1576" name="Google Shape;1576;p78"/>
          <p:cNvGrpSpPr/>
          <p:nvPr/>
        </p:nvGrpSpPr>
        <p:grpSpPr>
          <a:xfrm>
            <a:off x="1349626" y="598417"/>
            <a:ext cx="6453730" cy="3631136"/>
            <a:chOff x="365750" y="1285025"/>
            <a:chExt cx="6934275" cy="3315500"/>
          </a:xfrm>
        </p:grpSpPr>
        <p:sp>
          <p:nvSpPr>
            <p:cNvPr id="1577" name="Google Shape;1577;p7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7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9" name="Google Shape;1579;p78"/>
          <p:cNvSpPr txBox="1">
            <a:spLocks noGrp="1"/>
          </p:cNvSpPr>
          <p:nvPr>
            <p:ph type="title"/>
          </p:nvPr>
        </p:nvSpPr>
        <p:spPr>
          <a:xfrm>
            <a:off x="2624328" y="1018528"/>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580" name="Google Shape;1580;p78"/>
          <p:cNvGrpSpPr/>
          <p:nvPr/>
        </p:nvGrpSpPr>
        <p:grpSpPr>
          <a:xfrm>
            <a:off x="-6867" y="-6625"/>
            <a:ext cx="9152342" cy="5102050"/>
            <a:chOff x="-6867" y="-6625"/>
            <a:chExt cx="9152342" cy="5102050"/>
          </a:xfrm>
        </p:grpSpPr>
        <p:cxnSp>
          <p:nvCxnSpPr>
            <p:cNvPr id="1581" name="Google Shape;1581;p78"/>
            <p:cNvCxnSpPr/>
            <p:nvPr/>
          </p:nvCxnSpPr>
          <p:spPr>
            <a:xfrm>
              <a:off x="2904283" y="4513075"/>
              <a:ext cx="1133100" cy="306300"/>
            </a:xfrm>
            <a:prstGeom prst="straightConnector1">
              <a:avLst/>
            </a:prstGeom>
            <a:noFill/>
            <a:ln w="9525" cap="flat" cmpd="sng">
              <a:solidFill>
                <a:srgbClr val="595959"/>
              </a:solidFill>
              <a:prstDash val="solid"/>
              <a:round/>
              <a:headEnd type="none" w="sm" len="sm"/>
              <a:tailEnd type="none" w="sm" len="sm"/>
            </a:ln>
          </p:spPr>
        </p:cxnSp>
        <p:cxnSp>
          <p:nvCxnSpPr>
            <p:cNvPr id="1582" name="Google Shape;1582;p78"/>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sm" len="sm"/>
              <a:tailEnd type="none" w="sm" len="sm"/>
            </a:ln>
          </p:spPr>
        </p:cxnSp>
        <p:cxnSp>
          <p:nvCxnSpPr>
            <p:cNvPr id="1583" name="Google Shape;1583;p78"/>
            <p:cNvCxnSpPr/>
            <p:nvPr/>
          </p:nvCxnSpPr>
          <p:spPr>
            <a:xfrm>
              <a:off x="259558" y="4408000"/>
              <a:ext cx="1332000" cy="392100"/>
            </a:xfrm>
            <a:prstGeom prst="straightConnector1">
              <a:avLst/>
            </a:prstGeom>
            <a:noFill/>
            <a:ln w="9525" cap="flat" cmpd="sng">
              <a:solidFill>
                <a:srgbClr val="595959"/>
              </a:solidFill>
              <a:prstDash val="solid"/>
              <a:round/>
              <a:headEnd type="none" w="sm" len="sm"/>
              <a:tailEnd type="none" w="sm" len="sm"/>
            </a:ln>
          </p:spPr>
        </p:cxnSp>
        <p:cxnSp>
          <p:nvCxnSpPr>
            <p:cNvPr id="1584" name="Google Shape;1584;p78"/>
            <p:cNvCxnSpPr/>
            <p:nvPr/>
          </p:nvCxnSpPr>
          <p:spPr>
            <a:xfrm>
              <a:off x="-6867" y="3993550"/>
              <a:ext cx="273900" cy="407100"/>
            </a:xfrm>
            <a:prstGeom prst="straightConnector1">
              <a:avLst/>
            </a:prstGeom>
            <a:noFill/>
            <a:ln w="9525" cap="flat" cmpd="sng">
              <a:solidFill>
                <a:srgbClr val="595959"/>
              </a:solidFill>
              <a:prstDash val="solid"/>
              <a:round/>
              <a:headEnd type="none" w="sm" len="sm"/>
              <a:tailEnd type="none" w="sm" len="sm"/>
            </a:ln>
          </p:spPr>
        </p:cxnSp>
        <p:grpSp>
          <p:nvGrpSpPr>
            <p:cNvPr id="1585" name="Google Shape;1585;p78"/>
            <p:cNvGrpSpPr/>
            <p:nvPr/>
          </p:nvGrpSpPr>
          <p:grpSpPr>
            <a:xfrm flipH="1">
              <a:off x="1278333" y="4513075"/>
              <a:ext cx="581800" cy="582350"/>
              <a:chOff x="8064275" y="887850"/>
              <a:chExt cx="581800" cy="582350"/>
            </a:xfrm>
          </p:grpSpPr>
          <p:sp>
            <p:nvSpPr>
              <p:cNvPr id="1586" name="Google Shape;1586;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2" name="Google Shape;1592;p78"/>
            <p:cNvGrpSpPr/>
            <p:nvPr/>
          </p:nvGrpSpPr>
          <p:grpSpPr>
            <a:xfrm flipH="1">
              <a:off x="2747608" y="4340463"/>
              <a:ext cx="292025" cy="292575"/>
              <a:chOff x="7353050" y="316275"/>
              <a:chExt cx="292025" cy="292575"/>
            </a:xfrm>
          </p:grpSpPr>
          <p:sp>
            <p:nvSpPr>
              <p:cNvPr id="1593" name="Google Shape;1593;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7" name="Google Shape;1597;p78"/>
            <p:cNvGrpSpPr/>
            <p:nvPr/>
          </p:nvGrpSpPr>
          <p:grpSpPr>
            <a:xfrm flipH="1">
              <a:off x="171308" y="4315025"/>
              <a:ext cx="175000" cy="175000"/>
              <a:chOff x="8792300" y="321275"/>
              <a:chExt cx="175000" cy="175000"/>
            </a:xfrm>
          </p:grpSpPr>
          <p:sp>
            <p:nvSpPr>
              <p:cNvPr id="1598" name="Google Shape;1598;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2" name="Google Shape;1602;p78"/>
            <p:cNvGrpSpPr/>
            <p:nvPr/>
          </p:nvGrpSpPr>
          <p:grpSpPr>
            <a:xfrm>
              <a:off x="3873197" y="4657550"/>
              <a:ext cx="293111" cy="293388"/>
              <a:chOff x="3164039" y="430875"/>
              <a:chExt cx="293111" cy="293388"/>
            </a:xfrm>
          </p:grpSpPr>
          <p:sp>
            <p:nvSpPr>
              <p:cNvPr id="1603" name="Google Shape;1603;p7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7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7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7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7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7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9" name="Google Shape;1609;p78"/>
            <p:cNvGrpSpPr/>
            <p:nvPr/>
          </p:nvGrpSpPr>
          <p:grpSpPr>
            <a:xfrm flipH="1">
              <a:off x="242270" y="4142425"/>
              <a:ext cx="175013" cy="27000"/>
              <a:chOff x="5662375" y="212375"/>
              <a:chExt cx="175013" cy="27000"/>
            </a:xfrm>
          </p:grpSpPr>
          <p:sp>
            <p:nvSpPr>
              <p:cNvPr id="1610" name="Google Shape;1610;p7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7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7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13" name="Google Shape;1613;p78"/>
            <p:cNvCxnSpPr/>
            <p:nvPr/>
          </p:nvCxnSpPr>
          <p:spPr>
            <a:xfrm rot="10800000">
              <a:off x="5995050" y="226600"/>
              <a:ext cx="1504500" cy="224700"/>
            </a:xfrm>
            <a:prstGeom prst="straightConnector1">
              <a:avLst/>
            </a:prstGeom>
            <a:noFill/>
            <a:ln w="9525" cap="flat" cmpd="sng">
              <a:solidFill>
                <a:srgbClr val="595959"/>
              </a:solidFill>
              <a:prstDash val="solid"/>
              <a:round/>
              <a:headEnd type="none" w="sm" len="sm"/>
              <a:tailEnd type="none" w="sm" len="sm"/>
            </a:ln>
          </p:spPr>
        </p:cxnSp>
        <p:cxnSp>
          <p:nvCxnSpPr>
            <p:cNvPr id="1614" name="Google Shape;1614;p78"/>
            <p:cNvCxnSpPr/>
            <p:nvPr/>
          </p:nvCxnSpPr>
          <p:spPr>
            <a:xfrm rot="10800000">
              <a:off x="7512925" y="457850"/>
              <a:ext cx="829500" cy="743400"/>
            </a:xfrm>
            <a:prstGeom prst="straightConnector1">
              <a:avLst/>
            </a:prstGeom>
            <a:noFill/>
            <a:ln w="9525" cap="flat" cmpd="sng">
              <a:solidFill>
                <a:srgbClr val="595959"/>
              </a:solidFill>
              <a:prstDash val="solid"/>
              <a:round/>
              <a:headEnd type="none" w="sm" len="sm"/>
              <a:tailEnd type="none" w="sm" len="sm"/>
            </a:ln>
          </p:spPr>
        </p:cxnSp>
        <p:cxnSp>
          <p:nvCxnSpPr>
            <p:cNvPr id="1615" name="Google Shape;1615;p78"/>
            <p:cNvCxnSpPr/>
            <p:nvPr/>
          </p:nvCxnSpPr>
          <p:spPr>
            <a:xfrm flipH="1">
              <a:off x="8348975" y="-6625"/>
              <a:ext cx="796500" cy="1188000"/>
            </a:xfrm>
            <a:prstGeom prst="straightConnector1">
              <a:avLst/>
            </a:prstGeom>
            <a:noFill/>
            <a:ln w="9525" cap="flat" cmpd="sng">
              <a:solidFill>
                <a:srgbClr val="595959"/>
              </a:solidFill>
              <a:prstDash val="solid"/>
              <a:round/>
              <a:headEnd type="none" w="sm" len="sm"/>
              <a:tailEnd type="none" w="sm" len="sm"/>
            </a:ln>
          </p:spPr>
        </p:cxnSp>
        <p:grpSp>
          <p:nvGrpSpPr>
            <p:cNvPr id="1616" name="Google Shape;1616;p78"/>
            <p:cNvGrpSpPr/>
            <p:nvPr/>
          </p:nvGrpSpPr>
          <p:grpSpPr>
            <a:xfrm>
              <a:off x="8064275" y="1040250"/>
              <a:ext cx="581800" cy="582350"/>
              <a:chOff x="8064275" y="887850"/>
              <a:chExt cx="581800" cy="582350"/>
            </a:xfrm>
          </p:grpSpPr>
          <p:sp>
            <p:nvSpPr>
              <p:cNvPr id="1617" name="Google Shape;1617;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3" name="Google Shape;1623;p78"/>
            <p:cNvGrpSpPr/>
            <p:nvPr/>
          </p:nvGrpSpPr>
          <p:grpSpPr>
            <a:xfrm>
              <a:off x="7353050" y="316275"/>
              <a:ext cx="292025" cy="292575"/>
              <a:chOff x="7353050" y="316275"/>
              <a:chExt cx="292025" cy="292575"/>
            </a:xfrm>
          </p:grpSpPr>
          <p:sp>
            <p:nvSpPr>
              <p:cNvPr id="1624" name="Google Shape;1624;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8" name="Google Shape;1628;p78"/>
            <p:cNvGrpSpPr/>
            <p:nvPr/>
          </p:nvGrpSpPr>
          <p:grpSpPr>
            <a:xfrm>
              <a:off x="8792300" y="321275"/>
              <a:ext cx="175000" cy="175000"/>
              <a:chOff x="8792300" y="321275"/>
              <a:chExt cx="175000" cy="175000"/>
            </a:xfrm>
          </p:grpSpPr>
          <p:sp>
            <p:nvSpPr>
              <p:cNvPr id="1629" name="Google Shape;1629;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3" name="Google Shape;1633;p7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7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7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7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7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7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9" name="Google Shape;1639;p78"/>
            <p:cNvGrpSpPr/>
            <p:nvPr/>
          </p:nvGrpSpPr>
          <p:grpSpPr>
            <a:xfrm>
              <a:off x="8490050" y="170875"/>
              <a:ext cx="175013" cy="27000"/>
              <a:chOff x="5662375" y="212375"/>
              <a:chExt cx="175013" cy="27000"/>
            </a:xfrm>
          </p:grpSpPr>
          <p:sp>
            <p:nvSpPr>
              <p:cNvPr id="1640" name="Google Shape;1640;p7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7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7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78"/>
            <p:cNvGrpSpPr/>
            <p:nvPr/>
          </p:nvGrpSpPr>
          <p:grpSpPr>
            <a:xfrm>
              <a:off x="8678350" y="1658000"/>
              <a:ext cx="175013" cy="27000"/>
              <a:chOff x="5662375" y="212375"/>
              <a:chExt cx="175013" cy="27000"/>
            </a:xfrm>
          </p:grpSpPr>
          <p:sp>
            <p:nvSpPr>
              <p:cNvPr id="1644" name="Google Shape;1644;p7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7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7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47" name="Google Shape;1647;p78"/>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48" name="Google Shape;1648;p7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49"/>
        <p:cNvGrpSpPr/>
        <p:nvPr/>
      </p:nvGrpSpPr>
      <p:grpSpPr>
        <a:xfrm>
          <a:off x="0" y="0"/>
          <a:ext cx="0" cy="0"/>
          <a:chOff x="0" y="0"/>
          <a:chExt cx="0" cy="0"/>
        </a:xfrm>
      </p:grpSpPr>
      <p:sp>
        <p:nvSpPr>
          <p:cNvPr id="1650" name="Google Shape;1650;p79"/>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51" name="Google Shape;1651;p79"/>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52" name="Google Shape;1652;p79"/>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653" name="Google Shape;1653;p79"/>
          <p:cNvGrpSpPr/>
          <p:nvPr/>
        </p:nvGrpSpPr>
        <p:grpSpPr>
          <a:xfrm>
            <a:off x="432850" y="0"/>
            <a:ext cx="8278300" cy="5165700"/>
            <a:chOff x="432850" y="0"/>
            <a:chExt cx="8278300" cy="5165700"/>
          </a:xfrm>
        </p:grpSpPr>
        <p:cxnSp>
          <p:nvCxnSpPr>
            <p:cNvPr id="1654" name="Google Shape;1654;p7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655" name="Google Shape;1655;p79"/>
            <p:cNvGrpSpPr/>
            <p:nvPr/>
          </p:nvGrpSpPr>
          <p:grpSpPr>
            <a:xfrm>
              <a:off x="8129350" y="4292175"/>
              <a:ext cx="581800" cy="582350"/>
              <a:chOff x="8064275" y="887850"/>
              <a:chExt cx="581800" cy="582350"/>
            </a:xfrm>
          </p:grpSpPr>
          <p:sp>
            <p:nvSpPr>
              <p:cNvPr id="1656" name="Google Shape;1656;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2" name="Google Shape;1662;p79"/>
            <p:cNvGrpSpPr/>
            <p:nvPr/>
          </p:nvGrpSpPr>
          <p:grpSpPr>
            <a:xfrm>
              <a:off x="8274238" y="3720600"/>
              <a:ext cx="292025" cy="292575"/>
              <a:chOff x="7353050" y="316275"/>
              <a:chExt cx="292025" cy="292575"/>
            </a:xfrm>
          </p:grpSpPr>
          <p:sp>
            <p:nvSpPr>
              <p:cNvPr id="1663" name="Google Shape;1663;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7" name="Google Shape;1667;p79"/>
            <p:cNvGrpSpPr/>
            <p:nvPr/>
          </p:nvGrpSpPr>
          <p:grpSpPr>
            <a:xfrm>
              <a:off x="8332763" y="3212475"/>
              <a:ext cx="175000" cy="175000"/>
              <a:chOff x="8792300" y="321275"/>
              <a:chExt cx="175000" cy="175000"/>
            </a:xfrm>
          </p:grpSpPr>
          <p:sp>
            <p:nvSpPr>
              <p:cNvPr id="1668" name="Google Shape;1668;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72" name="Google Shape;1672;p7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673" name="Google Shape;1673;p79"/>
            <p:cNvGrpSpPr/>
            <p:nvPr/>
          </p:nvGrpSpPr>
          <p:grpSpPr>
            <a:xfrm rot="10800000">
              <a:off x="432850" y="291788"/>
              <a:ext cx="581800" cy="582350"/>
              <a:chOff x="8064275" y="887850"/>
              <a:chExt cx="581800" cy="582350"/>
            </a:xfrm>
          </p:grpSpPr>
          <p:sp>
            <p:nvSpPr>
              <p:cNvPr id="1674" name="Google Shape;1674;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0" name="Google Shape;1680;p79"/>
            <p:cNvGrpSpPr/>
            <p:nvPr/>
          </p:nvGrpSpPr>
          <p:grpSpPr>
            <a:xfrm rot="10800000">
              <a:off x="577738" y="1153138"/>
              <a:ext cx="292025" cy="292575"/>
              <a:chOff x="7353050" y="316275"/>
              <a:chExt cx="292025" cy="292575"/>
            </a:xfrm>
          </p:grpSpPr>
          <p:sp>
            <p:nvSpPr>
              <p:cNvPr id="1681" name="Google Shape;1681;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5" name="Google Shape;1685;p79"/>
            <p:cNvGrpSpPr/>
            <p:nvPr/>
          </p:nvGrpSpPr>
          <p:grpSpPr>
            <a:xfrm rot="10800000">
              <a:off x="636238" y="1778838"/>
              <a:ext cx="175000" cy="175000"/>
              <a:chOff x="8792300" y="321275"/>
              <a:chExt cx="175000" cy="175000"/>
            </a:xfrm>
          </p:grpSpPr>
          <p:sp>
            <p:nvSpPr>
              <p:cNvPr id="1686" name="Google Shape;1686;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0" name="Google Shape;1690;p79"/>
            <p:cNvGrpSpPr/>
            <p:nvPr/>
          </p:nvGrpSpPr>
          <p:grpSpPr>
            <a:xfrm>
              <a:off x="432850" y="2003163"/>
              <a:ext cx="175013" cy="27000"/>
              <a:chOff x="5662375" y="212375"/>
              <a:chExt cx="175013" cy="27000"/>
            </a:xfrm>
          </p:grpSpPr>
          <p:sp>
            <p:nvSpPr>
              <p:cNvPr id="1691" name="Google Shape;1691;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4" name="Google Shape;1694;p79"/>
            <p:cNvGrpSpPr/>
            <p:nvPr/>
          </p:nvGrpSpPr>
          <p:grpSpPr>
            <a:xfrm>
              <a:off x="788100" y="208488"/>
              <a:ext cx="175013" cy="27000"/>
              <a:chOff x="5662375" y="212375"/>
              <a:chExt cx="175013" cy="27000"/>
            </a:xfrm>
          </p:grpSpPr>
          <p:sp>
            <p:nvSpPr>
              <p:cNvPr id="1695" name="Google Shape;1695;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8" name="Google Shape;1698;p79"/>
            <p:cNvGrpSpPr/>
            <p:nvPr/>
          </p:nvGrpSpPr>
          <p:grpSpPr>
            <a:xfrm>
              <a:off x="8129350" y="4988725"/>
              <a:ext cx="175013" cy="27000"/>
              <a:chOff x="5662375" y="212375"/>
              <a:chExt cx="175013" cy="27000"/>
            </a:xfrm>
          </p:grpSpPr>
          <p:sp>
            <p:nvSpPr>
              <p:cNvPr id="1699" name="Google Shape;1699;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2" name="Google Shape;1702;p79"/>
            <p:cNvGrpSpPr/>
            <p:nvPr/>
          </p:nvGrpSpPr>
          <p:grpSpPr>
            <a:xfrm>
              <a:off x="8497550" y="3429425"/>
              <a:ext cx="175013" cy="27000"/>
              <a:chOff x="5662375" y="212375"/>
              <a:chExt cx="175013" cy="27000"/>
            </a:xfrm>
          </p:grpSpPr>
          <p:sp>
            <p:nvSpPr>
              <p:cNvPr id="1703" name="Google Shape;1703;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06" name="Google Shape;1706;p7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707" name="Google Shape;1707;p7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708" name="Google Shape;1708;p7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7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7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7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2" name="Google Shape;1712;p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grpSp>
        <p:nvGrpSpPr>
          <p:cNvPr id="105" name="Google Shape;105;p52"/>
          <p:cNvGrpSpPr/>
          <p:nvPr/>
        </p:nvGrpSpPr>
        <p:grpSpPr>
          <a:xfrm>
            <a:off x="2132649" y="713253"/>
            <a:ext cx="4878702" cy="3717004"/>
            <a:chOff x="399425" y="238125"/>
            <a:chExt cx="6810025" cy="5187000"/>
          </a:xfrm>
        </p:grpSpPr>
        <p:sp>
          <p:nvSpPr>
            <p:cNvPr id="106" name="Google Shape;106;p52"/>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2"/>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52"/>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9" name="Google Shape;109;p52"/>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110" name="Google Shape;110;p52"/>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52"/>
          <p:cNvGrpSpPr/>
          <p:nvPr/>
        </p:nvGrpSpPr>
        <p:grpSpPr>
          <a:xfrm>
            <a:off x="432850" y="0"/>
            <a:ext cx="8278300" cy="5165700"/>
            <a:chOff x="432850" y="0"/>
            <a:chExt cx="8278300" cy="5165700"/>
          </a:xfrm>
        </p:grpSpPr>
        <p:cxnSp>
          <p:nvCxnSpPr>
            <p:cNvPr id="112" name="Google Shape;112;p5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13" name="Google Shape;113;p52"/>
            <p:cNvGrpSpPr/>
            <p:nvPr/>
          </p:nvGrpSpPr>
          <p:grpSpPr>
            <a:xfrm>
              <a:off x="8129350" y="4292175"/>
              <a:ext cx="581800" cy="582350"/>
              <a:chOff x="8064275" y="887850"/>
              <a:chExt cx="581800" cy="582350"/>
            </a:xfrm>
          </p:grpSpPr>
          <p:sp>
            <p:nvSpPr>
              <p:cNvPr id="114" name="Google Shape;114;p5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 name="Google Shape;120;p52"/>
            <p:cNvGrpSpPr/>
            <p:nvPr/>
          </p:nvGrpSpPr>
          <p:grpSpPr>
            <a:xfrm>
              <a:off x="8274238" y="3720600"/>
              <a:ext cx="292025" cy="292575"/>
              <a:chOff x="7353050" y="316275"/>
              <a:chExt cx="292025" cy="292575"/>
            </a:xfrm>
          </p:grpSpPr>
          <p:sp>
            <p:nvSpPr>
              <p:cNvPr id="121" name="Google Shape;121;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 name="Google Shape;125;p52"/>
            <p:cNvGrpSpPr/>
            <p:nvPr/>
          </p:nvGrpSpPr>
          <p:grpSpPr>
            <a:xfrm>
              <a:off x="8332763" y="3212475"/>
              <a:ext cx="175000" cy="175000"/>
              <a:chOff x="8792300" y="321275"/>
              <a:chExt cx="175000" cy="175000"/>
            </a:xfrm>
          </p:grpSpPr>
          <p:sp>
            <p:nvSpPr>
              <p:cNvPr id="126" name="Google Shape;126;p5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0" name="Google Shape;130;p5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31" name="Google Shape;131;p52"/>
            <p:cNvGrpSpPr/>
            <p:nvPr/>
          </p:nvGrpSpPr>
          <p:grpSpPr>
            <a:xfrm rot="10800000">
              <a:off x="432850" y="291788"/>
              <a:ext cx="581800" cy="582350"/>
              <a:chOff x="8064275" y="887850"/>
              <a:chExt cx="581800" cy="582350"/>
            </a:xfrm>
          </p:grpSpPr>
          <p:sp>
            <p:nvSpPr>
              <p:cNvPr id="132" name="Google Shape;132;p5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 name="Google Shape;138;p52"/>
            <p:cNvGrpSpPr/>
            <p:nvPr/>
          </p:nvGrpSpPr>
          <p:grpSpPr>
            <a:xfrm rot="10800000">
              <a:off x="577738" y="1153138"/>
              <a:ext cx="292025" cy="292575"/>
              <a:chOff x="7353050" y="316275"/>
              <a:chExt cx="292025" cy="292575"/>
            </a:xfrm>
          </p:grpSpPr>
          <p:sp>
            <p:nvSpPr>
              <p:cNvPr id="139" name="Google Shape;139;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 name="Google Shape;143;p52"/>
            <p:cNvGrpSpPr/>
            <p:nvPr/>
          </p:nvGrpSpPr>
          <p:grpSpPr>
            <a:xfrm rot="10800000">
              <a:off x="636238" y="1778838"/>
              <a:ext cx="175000" cy="175000"/>
              <a:chOff x="8792300" y="321275"/>
              <a:chExt cx="175000" cy="175000"/>
            </a:xfrm>
          </p:grpSpPr>
          <p:sp>
            <p:nvSpPr>
              <p:cNvPr id="144" name="Google Shape;144;p5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52"/>
            <p:cNvGrpSpPr/>
            <p:nvPr/>
          </p:nvGrpSpPr>
          <p:grpSpPr>
            <a:xfrm>
              <a:off x="432850" y="2003163"/>
              <a:ext cx="175013" cy="27000"/>
              <a:chOff x="5662375" y="212375"/>
              <a:chExt cx="175013" cy="27000"/>
            </a:xfrm>
          </p:grpSpPr>
          <p:sp>
            <p:nvSpPr>
              <p:cNvPr id="149" name="Google Shape;149;p5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 name="Google Shape;152;p52"/>
            <p:cNvGrpSpPr/>
            <p:nvPr/>
          </p:nvGrpSpPr>
          <p:grpSpPr>
            <a:xfrm>
              <a:off x="788100" y="208488"/>
              <a:ext cx="175013" cy="27000"/>
              <a:chOff x="5662375" y="212375"/>
              <a:chExt cx="175013" cy="27000"/>
            </a:xfrm>
          </p:grpSpPr>
          <p:sp>
            <p:nvSpPr>
              <p:cNvPr id="153" name="Google Shape;153;p5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52"/>
            <p:cNvGrpSpPr/>
            <p:nvPr/>
          </p:nvGrpSpPr>
          <p:grpSpPr>
            <a:xfrm>
              <a:off x="8129350" y="4988725"/>
              <a:ext cx="175013" cy="27000"/>
              <a:chOff x="5662375" y="212375"/>
              <a:chExt cx="175013" cy="27000"/>
            </a:xfrm>
          </p:grpSpPr>
          <p:sp>
            <p:nvSpPr>
              <p:cNvPr id="157" name="Google Shape;157;p5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 name="Google Shape;160;p52"/>
            <p:cNvGrpSpPr/>
            <p:nvPr/>
          </p:nvGrpSpPr>
          <p:grpSpPr>
            <a:xfrm>
              <a:off x="8497550" y="3429425"/>
              <a:ext cx="175013" cy="27000"/>
              <a:chOff x="5662375" y="212375"/>
              <a:chExt cx="175013" cy="27000"/>
            </a:xfrm>
          </p:grpSpPr>
          <p:sp>
            <p:nvSpPr>
              <p:cNvPr id="161" name="Google Shape;161;p5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4" name="Google Shape;164;p5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65" name="Google Shape;165;p5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66" name="Google Shape;166;p5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 name="Google Shape;17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sp>
        <p:nvSpPr>
          <p:cNvPr id="172" name="Google Shape;172;p53"/>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73" name="Google Shape;173;p53"/>
          <p:cNvGrpSpPr/>
          <p:nvPr/>
        </p:nvGrpSpPr>
        <p:grpSpPr>
          <a:xfrm>
            <a:off x="4484494" y="4433000"/>
            <a:ext cx="175013" cy="27000"/>
            <a:chOff x="5662375" y="212375"/>
            <a:chExt cx="175013" cy="27000"/>
          </a:xfrm>
        </p:grpSpPr>
        <p:sp>
          <p:nvSpPr>
            <p:cNvPr id="174" name="Google Shape;174;p5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53"/>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78" name="Google Shape;178;p53"/>
          <p:cNvGrpSpPr/>
          <p:nvPr/>
        </p:nvGrpSpPr>
        <p:grpSpPr>
          <a:xfrm>
            <a:off x="432850" y="0"/>
            <a:ext cx="8278300" cy="5165700"/>
            <a:chOff x="432850" y="0"/>
            <a:chExt cx="8278300" cy="5165700"/>
          </a:xfrm>
        </p:grpSpPr>
        <p:cxnSp>
          <p:nvCxnSpPr>
            <p:cNvPr id="179" name="Google Shape;179;p53"/>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80" name="Google Shape;180;p53"/>
            <p:cNvGrpSpPr/>
            <p:nvPr/>
          </p:nvGrpSpPr>
          <p:grpSpPr>
            <a:xfrm>
              <a:off x="8129350" y="4292175"/>
              <a:ext cx="581800" cy="582350"/>
              <a:chOff x="8064275" y="887850"/>
              <a:chExt cx="581800" cy="582350"/>
            </a:xfrm>
          </p:grpSpPr>
          <p:sp>
            <p:nvSpPr>
              <p:cNvPr id="181" name="Google Shape;181;p5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 name="Google Shape;187;p53"/>
            <p:cNvGrpSpPr/>
            <p:nvPr/>
          </p:nvGrpSpPr>
          <p:grpSpPr>
            <a:xfrm>
              <a:off x="8274238" y="3720600"/>
              <a:ext cx="292025" cy="292575"/>
              <a:chOff x="7353050" y="316275"/>
              <a:chExt cx="292025" cy="292575"/>
            </a:xfrm>
          </p:grpSpPr>
          <p:sp>
            <p:nvSpPr>
              <p:cNvPr id="188" name="Google Shape;188;p5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 name="Google Shape;192;p53"/>
            <p:cNvGrpSpPr/>
            <p:nvPr/>
          </p:nvGrpSpPr>
          <p:grpSpPr>
            <a:xfrm>
              <a:off x="8332763" y="3212475"/>
              <a:ext cx="175000" cy="175000"/>
              <a:chOff x="8792300" y="321275"/>
              <a:chExt cx="175000" cy="175000"/>
            </a:xfrm>
          </p:grpSpPr>
          <p:sp>
            <p:nvSpPr>
              <p:cNvPr id="193" name="Google Shape;193;p5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7" name="Google Shape;197;p53"/>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98" name="Google Shape;198;p53"/>
            <p:cNvGrpSpPr/>
            <p:nvPr/>
          </p:nvGrpSpPr>
          <p:grpSpPr>
            <a:xfrm rot="10800000">
              <a:off x="432850" y="291788"/>
              <a:ext cx="581800" cy="582350"/>
              <a:chOff x="8064275" y="887850"/>
              <a:chExt cx="581800" cy="582350"/>
            </a:xfrm>
          </p:grpSpPr>
          <p:sp>
            <p:nvSpPr>
              <p:cNvPr id="199" name="Google Shape;199;p5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53"/>
            <p:cNvGrpSpPr/>
            <p:nvPr/>
          </p:nvGrpSpPr>
          <p:grpSpPr>
            <a:xfrm rot="10800000">
              <a:off x="577738" y="1153138"/>
              <a:ext cx="292025" cy="292575"/>
              <a:chOff x="7353050" y="316275"/>
              <a:chExt cx="292025" cy="292575"/>
            </a:xfrm>
          </p:grpSpPr>
          <p:sp>
            <p:nvSpPr>
              <p:cNvPr id="206" name="Google Shape;206;p5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 name="Google Shape;210;p53"/>
            <p:cNvGrpSpPr/>
            <p:nvPr/>
          </p:nvGrpSpPr>
          <p:grpSpPr>
            <a:xfrm rot="10800000">
              <a:off x="636238" y="1778838"/>
              <a:ext cx="175000" cy="175000"/>
              <a:chOff x="8792300" y="321275"/>
              <a:chExt cx="175000" cy="175000"/>
            </a:xfrm>
          </p:grpSpPr>
          <p:sp>
            <p:nvSpPr>
              <p:cNvPr id="211" name="Google Shape;211;p5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53"/>
            <p:cNvGrpSpPr/>
            <p:nvPr/>
          </p:nvGrpSpPr>
          <p:grpSpPr>
            <a:xfrm>
              <a:off x="432850" y="2003163"/>
              <a:ext cx="175013" cy="27000"/>
              <a:chOff x="5662375" y="212375"/>
              <a:chExt cx="175013" cy="27000"/>
            </a:xfrm>
          </p:grpSpPr>
          <p:sp>
            <p:nvSpPr>
              <p:cNvPr id="216" name="Google Shape;216;p5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53"/>
            <p:cNvGrpSpPr/>
            <p:nvPr/>
          </p:nvGrpSpPr>
          <p:grpSpPr>
            <a:xfrm>
              <a:off x="788100" y="208488"/>
              <a:ext cx="175013" cy="27000"/>
              <a:chOff x="5662375" y="212375"/>
              <a:chExt cx="175013" cy="27000"/>
            </a:xfrm>
          </p:grpSpPr>
          <p:sp>
            <p:nvSpPr>
              <p:cNvPr id="220" name="Google Shape;220;p5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53"/>
            <p:cNvGrpSpPr/>
            <p:nvPr/>
          </p:nvGrpSpPr>
          <p:grpSpPr>
            <a:xfrm>
              <a:off x="8129350" y="4988725"/>
              <a:ext cx="175013" cy="27000"/>
              <a:chOff x="5662375" y="212375"/>
              <a:chExt cx="175013" cy="27000"/>
            </a:xfrm>
          </p:grpSpPr>
          <p:sp>
            <p:nvSpPr>
              <p:cNvPr id="224" name="Google Shape;224;p5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53"/>
            <p:cNvGrpSpPr/>
            <p:nvPr/>
          </p:nvGrpSpPr>
          <p:grpSpPr>
            <a:xfrm>
              <a:off x="8497550" y="3429425"/>
              <a:ext cx="175013" cy="27000"/>
              <a:chOff x="5662375" y="212375"/>
              <a:chExt cx="175013" cy="27000"/>
            </a:xfrm>
          </p:grpSpPr>
          <p:sp>
            <p:nvSpPr>
              <p:cNvPr id="228" name="Google Shape;228;p5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31" name="Google Shape;231;p53"/>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232" name="Google Shape;232;p53"/>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233" name="Google Shape;233;p5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 name="Google Shape;237;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238"/>
        <p:cNvGrpSpPr/>
        <p:nvPr/>
      </p:nvGrpSpPr>
      <p:grpSpPr>
        <a:xfrm>
          <a:off x="0" y="0"/>
          <a:ext cx="0" cy="0"/>
          <a:chOff x="0" y="0"/>
          <a:chExt cx="0" cy="0"/>
        </a:xfrm>
      </p:grpSpPr>
      <p:sp>
        <p:nvSpPr>
          <p:cNvPr id="239" name="Google Shape;239;p54"/>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40" name="Google Shape;240;p54"/>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1" name="Google Shape;241;p54"/>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42" name="Google Shape;242;p54"/>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3" name="Google Shape;243;p54"/>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44" name="Google Shape;244;p54"/>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5" name="Google Shape;245;p54"/>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46" name="Google Shape;246;p54"/>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7" name="Google Shape;247;p54"/>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248" name="Google Shape;248;p54"/>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249" name="Google Shape;249;p54"/>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250" name="Google Shape;250;p54"/>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251" name="Google Shape;251;p54"/>
          <p:cNvGrpSpPr/>
          <p:nvPr/>
        </p:nvGrpSpPr>
        <p:grpSpPr>
          <a:xfrm flipH="1">
            <a:off x="423750" y="125363"/>
            <a:ext cx="292025" cy="292575"/>
            <a:chOff x="7353050" y="316275"/>
            <a:chExt cx="292025" cy="292575"/>
          </a:xfrm>
        </p:grpSpPr>
        <p:sp>
          <p:nvSpPr>
            <p:cNvPr id="252" name="Google Shape;252;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54"/>
          <p:cNvGrpSpPr/>
          <p:nvPr/>
        </p:nvGrpSpPr>
        <p:grpSpPr>
          <a:xfrm>
            <a:off x="1638739" y="558163"/>
            <a:ext cx="293111" cy="293388"/>
            <a:chOff x="3164039" y="430875"/>
            <a:chExt cx="293111" cy="293388"/>
          </a:xfrm>
        </p:grpSpPr>
        <p:sp>
          <p:nvSpPr>
            <p:cNvPr id="257" name="Google Shape;257;p5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54"/>
          <p:cNvGrpSpPr/>
          <p:nvPr/>
        </p:nvGrpSpPr>
        <p:grpSpPr>
          <a:xfrm>
            <a:off x="1591750" y="362600"/>
            <a:ext cx="175013" cy="27000"/>
            <a:chOff x="5662375" y="212375"/>
            <a:chExt cx="175013" cy="27000"/>
          </a:xfrm>
        </p:grpSpPr>
        <p:sp>
          <p:nvSpPr>
            <p:cNvPr id="264" name="Google Shape;264;p5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7" name="Google Shape;267;p54"/>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268" name="Google Shape;268;p54"/>
          <p:cNvGrpSpPr/>
          <p:nvPr/>
        </p:nvGrpSpPr>
        <p:grpSpPr>
          <a:xfrm>
            <a:off x="7823875" y="202375"/>
            <a:ext cx="581800" cy="582350"/>
            <a:chOff x="8064275" y="887850"/>
            <a:chExt cx="581800" cy="582350"/>
          </a:xfrm>
        </p:grpSpPr>
        <p:sp>
          <p:nvSpPr>
            <p:cNvPr id="269" name="Google Shape;269;p5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54"/>
          <p:cNvGrpSpPr/>
          <p:nvPr/>
        </p:nvGrpSpPr>
        <p:grpSpPr>
          <a:xfrm flipH="1">
            <a:off x="8698650" y="1117488"/>
            <a:ext cx="292025" cy="292575"/>
            <a:chOff x="7353050" y="316275"/>
            <a:chExt cx="292025" cy="292575"/>
          </a:xfrm>
        </p:grpSpPr>
        <p:sp>
          <p:nvSpPr>
            <p:cNvPr id="276" name="Google Shape;276;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54"/>
          <p:cNvGrpSpPr/>
          <p:nvPr/>
        </p:nvGrpSpPr>
        <p:grpSpPr>
          <a:xfrm>
            <a:off x="8678350" y="1581800"/>
            <a:ext cx="175013" cy="27000"/>
            <a:chOff x="5662375" y="212375"/>
            <a:chExt cx="175013" cy="27000"/>
          </a:xfrm>
        </p:grpSpPr>
        <p:sp>
          <p:nvSpPr>
            <p:cNvPr id="281" name="Google Shape;281;p5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4" name="Google Shape;284;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285"/>
        <p:cNvGrpSpPr/>
        <p:nvPr/>
      </p:nvGrpSpPr>
      <p:grpSpPr>
        <a:xfrm>
          <a:off x="0" y="0"/>
          <a:ext cx="0" cy="0"/>
          <a:chOff x="0" y="0"/>
          <a:chExt cx="0" cy="0"/>
        </a:xfrm>
      </p:grpSpPr>
      <p:sp>
        <p:nvSpPr>
          <p:cNvPr id="286" name="Google Shape;286;p55"/>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287" name="Google Shape;287;p55"/>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88" name="Google Shape;288;p55"/>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289" name="Google Shape;289;p55"/>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90" name="Google Shape;290;p55"/>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291" name="Google Shape;291;p55"/>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292" name="Google Shape;292;p55"/>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293" name="Google Shape;293;p55"/>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294" name="Google Shape;294;p55"/>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295" name="Google Shape;295;p55"/>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296" name="Google Shape;296;p55"/>
          <p:cNvGrpSpPr/>
          <p:nvPr/>
        </p:nvGrpSpPr>
        <p:grpSpPr>
          <a:xfrm rot="5400000" flipH="1">
            <a:off x="7407333" y="1284925"/>
            <a:ext cx="581800" cy="582350"/>
            <a:chOff x="8064275" y="887850"/>
            <a:chExt cx="581800" cy="582350"/>
          </a:xfrm>
        </p:grpSpPr>
        <p:sp>
          <p:nvSpPr>
            <p:cNvPr id="297" name="Google Shape;297;p5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5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55"/>
          <p:cNvGrpSpPr/>
          <p:nvPr/>
        </p:nvGrpSpPr>
        <p:grpSpPr>
          <a:xfrm rot="5400000" flipH="1">
            <a:off x="7869720" y="2754200"/>
            <a:ext cx="292025" cy="292575"/>
            <a:chOff x="7353050" y="316275"/>
            <a:chExt cx="292025" cy="292575"/>
          </a:xfrm>
        </p:grpSpPr>
        <p:sp>
          <p:nvSpPr>
            <p:cNvPr id="304" name="Google Shape;304;p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55"/>
          <p:cNvGrpSpPr/>
          <p:nvPr/>
        </p:nvGrpSpPr>
        <p:grpSpPr>
          <a:xfrm rot="5400000" flipH="1">
            <a:off x="8012458" y="178175"/>
            <a:ext cx="175000" cy="175000"/>
            <a:chOff x="8792300" y="321275"/>
            <a:chExt cx="175000" cy="175000"/>
          </a:xfrm>
        </p:grpSpPr>
        <p:sp>
          <p:nvSpPr>
            <p:cNvPr id="309" name="Google Shape;309;p5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 name="Google Shape;313;p55"/>
          <p:cNvGrpSpPr/>
          <p:nvPr/>
        </p:nvGrpSpPr>
        <p:grpSpPr>
          <a:xfrm rot="5400000">
            <a:off x="7551683" y="3879926"/>
            <a:ext cx="293111" cy="293388"/>
            <a:chOff x="3164039" y="430875"/>
            <a:chExt cx="293111" cy="293388"/>
          </a:xfrm>
        </p:grpSpPr>
        <p:sp>
          <p:nvSpPr>
            <p:cNvPr id="314" name="Google Shape;314;p5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 name="Google Shape;320;p55"/>
          <p:cNvGrpSpPr/>
          <p:nvPr/>
        </p:nvGrpSpPr>
        <p:grpSpPr>
          <a:xfrm rot="5400000" flipH="1">
            <a:off x="8259052" y="323144"/>
            <a:ext cx="175013" cy="27000"/>
            <a:chOff x="5662375" y="212375"/>
            <a:chExt cx="175013" cy="27000"/>
          </a:xfrm>
        </p:grpSpPr>
        <p:sp>
          <p:nvSpPr>
            <p:cNvPr id="321" name="Google Shape;321;p5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24" name="Google Shape;324;p55"/>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325" name="Google Shape;325;p55"/>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326" name="Google Shape;326;p55"/>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327" name="Google Shape;327;p55"/>
          <p:cNvGrpSpPr/>
          <p:nvPr/>
        </p:nvGrpSpPr>
        <p:grpSpPr>
          <a:xfrm rot="5400000">
            <a:off x="621475" y="4062025"/>
            <a:ext cx="581800" cy="582350"/>
            <a:chOff x="8064275" y="887850"/>
            <a:chExt cx="581800" cy="582350"/>
          </a:xfrm>
        </p:grpSpPr>
        <p:sp>
          <p:nvSpPr>
            <p:cNvPr id="328" name="Google Shape;328;p5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 name="Google Shape;334;p55"/>
          <p:cNvGrpSpPr/>
          <p:nvPr/>
        </p:nvGrpSpPr>
        <p:grpSpPr>
          <a:xfrm rot="5400000">
            <a:off x="1482825" y="3350800"/>
            <a:ext cx="292025" cy="292575"/>
            <a:chOff x="7353050" y="316275"/>
            <a:chExt cx="292025" cy="292575"/>
          </a:xfrm>
        </p:grpSpPr>
        <p:sp>
          <p:nvSpPr>
            <p:cNvPr id="335" name="Google Shape;335;p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 name="Google Shape;339;p55"/>
          <p:cNvGrpSpPr/>
          <p:nvPr/>
        </p:nvGrpSpPr>
        <p:grpSpPr>
          <a:xfrm rot="5400000">
            <a:off x="1595125" y="4790325"/>
            <a:ext cx="175000" cy="175000"/>
            <a:chOff x="8792300" y="321275"/>
            <a:chExt cx="175000" cy="175000"/>
          </a:xfrm>
        </p:grpSpPr>
        <p:sp>
          <p:nvSpPr>
            <p:cNvPr id="340" name="Google Shape;340;p5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 name="Google Shape;344;p55"/>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5"/>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5"/>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5"/>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5"/>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5"/>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 name="Google Shape;350;p55"/>
          <p:cNvGrpSpPr/>
          <p:nvPr/>
        </p:nvGrpSpPr>
        <p:grpSpPr>
          <a:xfrm rot="5400000">
            <a:off x="1701119" y="1515381"/>
            <a:ext cx="175013" cy="27000"/>
            <a:chOff x="5662375" y="212375"/>
            <a:chExt cx="175013" cy="27000"/>
          </a:xfrm>
        </p:grpSpPr>
        <p:sp>
          <p:nvSpPr>
            <p:cNvPr id="351" name="Google Shape;351;p5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 name="Google Shape;354;p55"/>
          <p:cNvGrpSpPr/>
          <p:nvPr/>
        </p:nvGrpSpPr>
        <p:grpSpPr>
          <a:xfrm rot="5400000">
            <a:off x="1819519" y="4562081"/>
            <a:ext cx="175013" cy="27000"/>
            <a:chOff x="5662375" y="212375"/>
            <a:chExt cx="175013" cy="27000"/>
          </a:xfrm>
        </p:grpSpPr>
        <p:sp>
          <p:nvSpPr>
            <p:cNvPr id="355" name="Google Shape;355;p5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 name="Google Shape;358;p55"/>
          <p:cNvGrpSpPr/>
          <p:nvPr/>
        </p:nvGrpSpPr>
        <p:grpSpPr>
          <a:xfrm rot="5400000">
            <a:off x="408594" y="4140781"/>
            <a:ext cx="175013" cy="27000"/>
            <a:chOff x="5662375" y="212375"/>
            <a:chExt cx="175013" cy="27000"/>
          </a:xfrm>
        </p:grpSpPr>
        <p:sp>
          <p:nvSpPr>
            <p:cNvPr id="359" name="Google Shape;359;p5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2" name="Google Shape;362;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56"/>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65" name="Google Shape;365;p56"/>
          <p:cNvGrpSpPr/>
          <p:nvPr/>
        </p:nvGrpSpPr>
        <p:grpSpPr>
          <a:xfrm>
            <a:off x="432850" y="0"/>
            <a:ext cx="8278300" cy="5165700"/>
            <a:chOff x="432850" y="0"/>
            <a:chExt cx="8278300" cy="5165700"/>
          </a:xfrm>
        </p:grpSpPr>
        <p:cxnSp>
          <p:nvCxnSpPr>
            <p:cNvPr id="366" name="Google Shape;366;p56"/>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67" name="Google Shape;367;p56"/>
            <p:cNvGrpSpPr/>
            <p:nvPr/>
          </p:nvGrpSpPr>
          <p:grpSpPr>
            <a:xfrm>
              <a:off x="8129350" y="4292175"/>
              <a:ext cx="581800" cy="582350"/>
              <a:chOff x="8064275" y="887850"/>
              <a:chExt cx="581800" cy="582350"/>
            </a:xfrm>
          </p:grpSpPr>
          <p:sp>
            <p:nvSpPr>
              <p:cNvPr id="368" name="Google Shape;368;p5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56"/>
            <p:cNvGrpSpPr/>
            <p:nvPr/>
          </p:nvGrpSpPr>
          <p:grpSpPr>
            <a:xfrm>
              <a:off x="8274238" y="3720600"/>
              <a:ext cx="292025" cy="292575"/>
              <a:chOff x="7353050" y="316275"/>
              <a:chExt cx="292025" cy="292575"/>
            </a:xfrm>
          </p:grpSpPr>
          <p:sp>
            <p:nvSpPr>
              <p:cNvPr id="375" name="Google Shape;375;p5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 name="Google Shape;379;p56"/>
            <p:cNvGrpSpPr/>
            <p:nvPr/>
          </p:nvGrpSpPr>
          <p:grpSpPr>
            <a:xfrm>
              <a:off x="8332763" y="3212475"/>
              <a:ext cx="175000" cy="175000"/>
              <a:chOff x="8792300" y="321275"/>
              <a:chExt cx="175000" cy="175000"/>
            </a:xfrm>
          </p:grpSpPr>
          <p:sp>
            <p:nvSpPr>
              <p:cNvPr id="380" name="Google Shape;380;p5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4" name="Google Shape;384;p56"/>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85" name="Google Shape;385;p56"/>
            <p:cNvGrpSpPr/>
            <p:nvPr/>
          </p:nvGrpSpPr>
          <p:grpSpPr>
            <a:xfrm rot="10800000">
              <a:off x="432850" y="291788"/>
              <a:ext cx="581800" cy="582350"/>
              <a:chOff x="8064275" y="887850"/>
              <a:chExt cx="581800" cy="582350"/>
            </a:xfrm>
          </p:grpSpPr>
          <p:sp>
            <p:nvSpPr>
              <p:cNvPr id="386" name="Google Shape;386;p5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5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 name="Google Shape;392;p56"/>
            <p:cNvGrpSpPr/>
            <p:nvPr/>
          </p:nvGrpSpPr>
          <p:grpSpPr>
            <a:xfrm rot="10800000">
              <a:off x="577738" y="1153138"/>
              <a:ext cx="292025" cy="292575"/>
              <a:chOff x="7353050" y="316275"/>
              <a:chExt cx="292025" cy="292575"/>
            </a:xfrm>
          </p:grpSpPr>
          <p:sp>
            <p:nvSpPr>
              <p:cNvPr id="393" name="Google Shape;393;p5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56"/>
            <p:cNvGrpSpPr/>
            <p:nvPr/>
          </p:nvGrpSpPr>
          <p:grpSpPr>
            <a:xfrm rot="10800000">
              <a:off x="636238" y="1778838"/>
              <a:ext cx="175000" cy="175000"/>
              <a:chOff x="8792300" y="321275"/>
              <a:chExt cx="175000" cy="175000"/>
            </a:xfrm>
          </p:grpSpPr>
          <p:sp>
            <p:nvSpPr>
              <p:cNvPr id="398" name="Google Shape;398;p5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 name="Google Shape;402;p56"/>
            <p:cNvGrpSpPr/>
            <p:nvPr/>
          </p:nvGrpSpPr>
          <p:grpSpPr>
            <a:xfrm>
              <a:off x="432850" y="2003163"/>
              <a:ext cx="175013" cy="27000"/>
              <a:chOff x="5662375" y="212375"/>
              <a:chExt cx="175013" cy="27000"/>
            </a:xfrm>
          </p:grpSpPr>
          <p:sp>
            <p:nvSpPr>
              <p:cNvPr id="403" name="Google Shape;403;p5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 name="Google Shape;406;p56"/>
            <p:cNvGrpSpPr/>
            <p:nvPr/>
          </p:nvGrpSpPr>
          <p:grpSpPr>
            <a:xfrm>
              <a:off x="788100" y="208488"/>
              <a:ext cx="175013" cy="27000"/>
              <a:chOff x="5662375" y="212375"/>
              <a:chExt cx="175013" cy="27000"/>
            </a:xfrm>
          </p:grpSpPr>
          <p:sp>
            <p:nvSpPr>
              <p:cNvPr id="407" name="Google Shape;407;p5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56"/>
            <p:cNvGrpSpPr/>
            <p:nvPr/>
          </p:nvGrpSpPr>
          <p:grpSpPr>
            <a:xfrm>
              <a:off x="8129350" y="4988725"/>
              <a:ext cx="175013" cy="27000"/>
              <a:chOff x="5662375" y="212375"/>
              <a:chExt cx="175013" cy="27000"/>
            </a:xfrm>
          </p:grpSpPr>
          <p:sp>
            <p:nvSpPr>
              <p:cNvPr id="411" name="Google Shape;411;p5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 name="Google Shape;414;p56"/>
            <p:cNvGrpSpPr/>
            <p:nvPr/>
          </p:nvGrpSpPr>
          <p:grpSpPr>
            <a:xfrm>
              <a:off x="8497550" y="3429425"/>
              <a:ext cx="175013" cy="27000"/>
              <a:chOff x="5662375" y="212375"/>
              <a:chExt cx="175013" cy="27000"/>
            </a:xfrm>
          </p:grpSpPr>
          <p:sp>
            <p:nvSpPr>
              <p:cNvPr id="415" name="Google Shape;415;p5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18" name="Google Shape;418;p56"/>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419" name="Google Shape;419;p56"/>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420" name="Google Shape;420;p5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 name="Google Shape;424;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425"/>
        <p:cNvGrpSpPr/>
        <p:nvPr/>
      </p:nvGrpSpPr>
      <p:grpSpPr>
        <a:xfrm>
          <a:off x="0" y="0"/>
          <a:ext cx="0" cy="0"/>
          <a:chOff x="0" y="0"/>
          <a:chExt cx="0" cy="0"/>
        </a:xfrm>
      </p:grpSpPr>
      <p:sp>
        <p:nvSpPr>
          <p:cNvPr id="426" name="Google Shape;426;p57"/>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427" name="Google Shape;427;p57"/>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28" name="Google Shape;428;p57"/>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29" name="Google Shape;429;p57"/>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30" name="Google Shape;430;p57"/>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31" name="Google Shape;431;p57"/>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32" name="Google Shape;432;p57"/>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433" name="Google Shape;433;p57"/>
          <p:cNvGrpSpPr/>
          <p:nvPr/>
        </p:nvGrpSpPr>
        <p:grpSpPr>
          <a:xfrm>
            <a:off x="261711" y="-1158"/>
            <a:ext cx="8550327" cy="3981600"/>
            <a:chOff x="261711" y="-1158"/>
            <a:chExt cx="8550327" cy="3981600"/>
          </a:xfrm>
        </p:grpSpPr>
        <p:cxnSp>
          <p:nvCxnSpPr>
            <p:cNvPr id="434" name="Google Shape;434;p57"/>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435" name="Google Shape;435;p57"/>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436" name="Google Shape;436;p57"/>
            <p:cNvGrpSpPr/>
            <p:nvPr/>
          </p:nvGrpSpPr>
          <p:grpSpPr>
            <a:xfrm rot="10800000">
              <a:off x="343275" y="3300779"/>
              <a:ext cx="344736" cy="345385"/>
              <a:chOff x="7353050" y="316275"/>
              <a:chExt cx="292025" cy="292575"/>
            </a:xfrm>
          </p:grpSpPr>
          <p:sp>
            <p:nvSpPr>
              <p:cNvPr id="437" name="Google Shape;437;p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1" name="Google Shape;441;p57"/>
            <p:cNvGrpSpPr/>
            <p:nvPr/>
          </p:nvGrpSpPr>
          <p:grpSpPr>
            <a:xfrm rot="10800000">
              <a:off x="8520013" y="714742"/>
              <a:ext cx="292025" cy="292575"/>
              <a:chOff x="7353050" y="316275"/>
              <a:chExt cx="292025" cy="292575"/>
            </a:xfrm>
          </p:grpSpPr>
          <p:sp>
            <p:nvSpPr>
              <p:cNvPr id="442" name="Google Shape;442;p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p57"/>
            <p:cNvGrpSpPr/>
            <p:nvPr/>
          </p:nvGrpSpPr>
          <p:grpSpPr>
            <a:xfrm rot="10800000">
              <a:off x="261711" y="465077"/>
              <a:ext cx="507562" cy="507984"/>
              <a:chOff x="8064275" y="887850"/>
              <a:chExt cx="581800" cy="582350"/>
            </a:xfrm>
          </p:grpSpPr>
          <p:sp>
            <p:nvSpPr>
              <p:cNvPr id="447" name="Google Shape;447;p5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53" name="Google Shape;453;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
        <p:nvSpPr>
          <p:cNvPr id="7" name="Google Shape;7;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Barlow Semi Condensed"/>
                <a:ea typeface="Barlow Semi Condensed"/>
                <a:cs typeface="Barlow Semi Condensed"/>
                <a:sym typeface="Barlow Semi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40.png"/><Relationship Id="rId7" Type="http://schemas.openxmlformats.org/officeDocument/2006/relationships/hyperlink" Target="http://drive.google.com/file/d/1aSgu8wcWODEKX_d6fwDYd-qJGtMHTAw-/view"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drive.google.com/file/d/12Bmpa9raRgGpqsSDBVCZO9qO4bQ2q87k/view" TargetMode="External"/><Relationship Id="rId5" Type="http://schemas.openxmlformats.org/officeDocument/2006/relationships/image" Target="../media/image4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hyperlink" Target="http://drive.google.com/file/d/1QWmCiNP14RuVGI03MhqpzPGXbDNovY05/view"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hyperlink" Target="http://drive.google.com/file/d/1scjpcammGhsK8KWHIhrIFjTZ8SlISEGv/view" TargetMode="External"/><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24.png"/><Relationship Id="rId9" Type="http://schemas.openxmlformats.org/officeDocument/2006/relationships/image" Target="../media/image49.jp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hyperlink" Target="http://drive.google.com/file/d/1b8vuB6VWcbUvGGJg-gBUqDt3A6iBFyBM/view"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drive.google.com/file/d/1R10XMvpJQX0cPlUVNHo0qO1v1xKzyTPk/view" TargetMode="External"/><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52.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51.jpg"/></Relationships>
</file>

<file path=ppt/slides/_rels/slide23.xml.rels><?xml version="1.0" encoding="UTF-8" standalone="yes"?>
<Relationships xmlns="http://schemas.openxmlformats.org/package/2006/relationships"><Relationship Id="rId8" Type="http://schemas.openxmlformats.org/officeDocument/2006/relationships/hyperlink" Target="http://drive.google.com/file/d/1k9gHb-EwhFRbfa8Ep764qxYke3bGRpH6/view" TargetMode="External"/><Relationship Id="rId3" Type="http://schemas.openxmlformats.org/officeDocument/2006/relationships/image" Target="../media/image24.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9.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36.png"/><Relationship Id="rId7" Type="http://schemas.openxmlformats.org/officeDocument/2006/relationships/hyperlink" Target="http://drive.google.com/file/d/1U6XJ8o-8A0FFNcOO_0_yexsuWYYH57k5/view"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40.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36.png"/><Relationship Id="rId7" Type="http://schemas.openxmlformats.org/officeDocument/2006/relationships/hyperlink" Target="http://drive.google.com/file/d/1xREqGt2cBGYdLdXAoP0RYvpd2BpgvOry/view"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0.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6.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38.png"/><Relationship Id="rId7" Type="http://schemas.openxmlformats.org/officeDocument/2006/relationships/hyperlink" Target="http://drive.google.com/file/d/1M0uQ9ad6FBKvdVJvux9FfKKVK0KJLlMw/view"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6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6.jp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drive.google.com/file/d/1dmWY42yauKLXc7mjQpXnyjJdISwwDqif/view" TargetMode="External"/><Relationship Id="rId5" Type="http://schemas.openxmlformats.org/officeDocument/2006/relationships/image" Target="../media/image44.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38.png"/><Relationship Id="rId7" Type="http://schemas.openxmlformats.org/officeDocument/2006/relationships/hyperlink" Target="http://drive.google.com/file/d/1zUH5_E3x30gqAx1IyoOci0bOCUxwDdRB/view"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44.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44.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71.jpg"/><Relationship Id="rId5" Type="http://schemas.openxmlformats.org/officeDocument/2006/relationships/hyperlink" Target="http://drive.google.com/file/d/1GUbbkt0jSPJ7MV6FCmR8Iflegb8-Y2uY/view" TargetMode="Externa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72.jpg"/><Relationship Id="rId5" Type="http://schemas.openxmlformats.org/officeDocument/2006/relationships/hyperlink" Target="http://drive.google.com/file/d/1NUvhZUCY_IBPVy7larQ02L5CyuQSiK0J/view" TargetMode="Externa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74.jpg"/><Relationship Id="rId5" Type="http://schemas.openxmlformats.org/officeDocument/2006/relationships/hyperlink" Target="http://drive.google.com/file/d/1vpRPOwHbbs_zpuAc30yNAYDHvG6a0zL0/view" TargetMode="Externa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75.jpg"/><Relationship Id="rId5" Type="http://schemas.openxmlformats.org/officeDocument/2006/relationships/hyperlink" Target="http://drive.google.com/file/d/1zEbvgzopaczmDRwyli3KWKhLFVMdljkJ/view"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
          <p:cNvSpPr txBox="1">
            <a:spLocks noGrp="1"/>
          </p:cNvSpPr>
          <p:nvPr>
            <p:ph type="ctrTitle"/>
          </p:nvPr>
        </p:nvSpPr>
        <p:spPr>
          <a:xfrm>
            <a:off x="5692048" y="2002533"/>
            <a:ext cx="4256100" cy="2545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400"/>
              <a:t>NFC Bus Ticket</a:t>
            </a:r>
            <a:endParaRPr sz="4400"/>
          </a:p>
          <a:p>
            <a:pPr marL="0" lvl="0" indent="0" algn="l" rtl="0">
              <a:lnSpc>
                <a:spcPct val="100000"/>
              </a:lnSpc>
              <a:spcBef>
                <a:spcPts val="0"/>
              </a:spcBef>
              <a:spcAft>
                <a:spcPts val="0"/>
              </a:spcAft>
              <a:buSzPts val="5200"/>
              <a:buNone/>
            </a:pPr>
            <a:r>
              <a:rPr lang="en" sz="4400"/>
              <a:t>Management</a:t>
            </a:r>
            <a:endParaRPr sz="4400"/>
          </a:p>
          <a:p>
            <a:pPr marL="0" lvl="0" indent="0" algn="l" rtl="0">
              <a:lnSpc>
                <a:spcPct val="100000"/>
              </a:lnSpc>
              <a:spcBef>
                <a:spcPts val="0"/>
              </a:spcBef>
              <a:spcAft>
                <a:spcPts val="0"/>
              </a:spcAft>
              <a:buSzPts val="5200"/>
              <a:buNone/>
            </a:pPr>
            <a:r>
              <a:rPr lang="en" sz="4400"/>
              <a:t>System </a:t>
            </a:r>
            <a:endParaRPr sz="5000"/>
          </a:p>
        </p:txBody>
      </p:sp>
      <p:sp>
        <p:nvSpPr>
          <p:cNvPr id="1718" name="Google Shape;1718;p1"/>
          <p:cNvSpPr txBox="1">
            <a:spLocks noGrp="1"/>
          </p:cNvSpPr>
          <p:nvPr>
            <p:ph type="subTitle" idx="1"/>
          </p:nvPr>
        </p:nvSpPr>
        <p:spPr>
          <a:xfrm>
            <a:off x="5646752" y="1708403"/>
            <a:ext cx="2280600" cy="604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2800"/>
              <a:buNone/>
            </a:pPr>
            <a:r>
              <a:rPr lang="en" b="1">
                <a:solidFill>
                  <a:srgbClr val="FF806D"/>
                </a:solidFill>
                <a:latin typeface="Arial"/>
                <a:ea typeface="Arial"/>
                <a:cs typeface="Arial"/>
                <a:sym typeface="Arial"/>
              </a:rPr>
              <a:t>SmartTicket</a:t>
            </a:r>
            <a:endParaRPr b="1">
              <a:solidFill>
                <a:srgbClr val="FF806D"/>
              </a:solidFill>
              <a:latin typeface="Arial"/>
              <a:ea typeface="Arial"/>
              <a:cs typeface="Arial"/>
              <a:sym typeface="Arial"/>
            </a:endParaRPr>
          </a:p>
          <a:p>
            <a:pPr marL="0" lvl="0" indent="0" algn="r" rtl="0">
              <a:lnSpc>
                <a:spcPct val="100000"/>
              </a:lnSpc>
              <a:spcBef>
                <a:spcPts val="0"/>
              </a:spcBef>
              <a:spcAft>
                <a:spcPts val="0"/>
              </a:spcAft>
              <a:buClr>
                <a:schemeClr val="dk1"/>
              </a:buClr>
              <a:buSzPts val="1100"/>
              <a:buFont typeface="Arial"/>
              <a:buNone/>
            </a:pPr>
            <a:endParaRPr sz="2300"/>
          </a:p>
          <a:p>
            <a:pPr marL="0" lvl="0" indent="0" algn="r" rtl="0">
              <a:lnSpc>
                <a:spcPct val="100000"/>
              </a:lnSpc>
              <a:spcBef>
                <a:spcPts val="0"/>
              </a:spcBef>
              <a:spcAft>
                <a:spcPts val="0"/>
              </a:spcAft>
              <a:buClr>
                <a:schemeClr val="dk1"/>
              </a:buClr>
              <a:buSzPts val="1100"/>
              <a:buFont typeface="Arial"/>
              <a:buNone/>
            </a:pPr>
            <a:endParaRPr sz="2300">
              <a:solidFill>
                <a:schemeClr val="accent1"/>
              </a:solidFill>
            </a:endParaRPr>
          </a:p>
          <a:p>
            <a:pPr marL="0" lvl="0" indent="0" algn="r" rtl="0">
              <a:lnSpc>
                <a:spcPct val="100000"/>
              </a:lnSpc>
              <a:spcBef>
                <a:spcPts val="0"/>
              </a:spcBef>
              <a:spcAft>
                <a:spcPts val="0"/>
              </a:spcAft>
              <a:buSzPts val="2800"/>
              <a:buNone/>
            </a:pPr>
            <a:endParaRPr sz="2300">
              <a:solidFill>
                <a:schemeClr val="accent1"/>
              </a:solidFill>
            </a:endParaRPr>
          </a:p>
        </p:txBody>
      </p:sp>
      <p:sp>
        <p:nvSpPr>
          <p:cNvPr id="1719" name="Google Shape;1719;p1"/>
          <p:cNvSpPr txBox="1"/>
          <p:nvPr/>
        </p:nvSpPr>
        <p:spPr>
          <a:xfrm>
            <a:off x="6989125" y="2663475"/>
            <a:ext cx="51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0" name="Google Shape;1720;p1"/>
          <p:cNvPicPr preferRelativeResize="0"/>
          <p:nvPr/>
        </p:nvPicPr>
        <p:blipFill rotWithShape="1">
          <a:blip r:embed="rId3">
            <a:alphaModFix/>
          </a:blip>
          <a:srcRect/>
          <a:stretch/>
        </p:blipFill>
        <p:spPr>
          <a:xfrm>
            <a:off x="293875" y="727175"/>
            <a:ext cx="4838700" cy="4838700"/>
          </a:xfrm>
          <a:prstGeom prst="rect">
            <a:avLst/>
          </a:prstGeom>
          <a:noFill/>
          <a:ln>
            <a:noFill/>
          </a:ln>
        </p:spPr>
      </p:pic>
      <p:pic>
        <p:nvPicPr>
          <p:cNvPr id="1721" name="Google Shape;1721;p1"/>
          <p:cNvPicPr preferRelativeResize="0"/>
          <p:nvPr/>
        </p:nvPicPr>
        <p:blipFill rotWithShape="1">
          <a:blip r:embed="rId4">
            <a:alphaModFix/>
          </a:blip>
          <a:srcRect/>
          <a:stretch/>
        </p:blipFill>
        <p:spPr>
          <a:xfrm>
            <a:off x="857525" y="313725"/>
            <a:ext cx="2647950" cy="53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0"/>
          <p:cNvSpPr txBox="1">
            <a:spLocks noGrp="1"/>
          </p:cNvSpPr>
          <p:nvPr>
            <p:ph type="title"/>
          </p:nvPr>
        </p:nvSpPr>
        <p:spPr>
          <a:xfrm>
            <a:off x="1568850" y="684400"/>
            <a:ext cx="6006300"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What can SmartTicket bring?</a:t>
            </a:r>
            <a:endParaRPr/>
          </a:p>
        </p:txBody>
      </p:sp>
      <p:pic>
        <p:nvPicPr>
          <p:cNvPr id="2111" name="Google Shape;2111;p10"/>
          <p:cNvPicPr preferRelativeResize="0"/>
          <p:nvPr/>
        </p:nvPicPr>
        <p:blipFill rotWithShape="1">
          <a:blip r:embed="rId3">
            <a:alphaModFix/>
          </a:blip>
          <a:srcRect/>
          <a:stretch/>
        </p:blipFill>
        <p:spPr>
          <a:xfrm>
            <a:off x="5072800" y="1280200"/>
            <a:ext cx="3318050" cy="3318050"/>
          </a:xfrm>
          <a:prstGeom prst="rect">
            <a:avLst/>
          </a:prstGeom>
          <a:noFill/>
          <a:ln>
            <a:noFill/>
          </a:ln>
        </p:spPr>
      </p:pic>
      <p:pic>
        <p:nvPicPr>
          <p:cNvPr id="2112" name="Google Shape;2112;p10"/>
          <p:cNvPicPr preferRelativeResize="0"/>
          <p:nvPr/>
        </p:nvPicPr>
        <p:blipFill rotWithShape="1">
          <a:blip r:embed="rId4">
            <a:alphaModFix/>
          </a:blip>
          <a:srcRect/>
          <a:stretch/>
        </p:blipFill>
        <p:spPr>
          <a:xfrm>
            <a:off x="784150" y="1280200"/>
            <a:ext cx="3086075" cy="3086075"/>
          </a:xfrm>
          <a:prstGeom prst="rect">
            <a:avLst/>
          </a:prstGeom>
          <a:noFill/>
          <a:ln>
            <a:noFill/>
          </a:ln>
        </p:spPr>
      </p:pic>
      <p:sp>
        <p:nvSpPr>
          <p:cNvPr id="2113" name="Google Shape;2113;p10"/>
          <p:cNvSpPr txBox="1"/>
          <p:nvPr/>
        </p:nvSpPr>
        <p:spPr>
          <a:xfrm>
            <a:off x="1667547" y="4203175"/>
            <a:ext cx="1043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Barlow Semi Condensed"/>
                <a:ea typeface="Barlow Semi Condensed"/>
                <a:cs typeface="Barlow Semi Condensed"/>
                <a:sym typeface="Barlow Semi Condensed"/>
              </a:rPr>
              <a:t>Customer</a:t>
            </a:r>
            <a:endParaRPr sz="1700" b="1" i="0" u="none" strike="noStrike" cap="none">
              <a:solidFill>
                <a:srgbClr val="000000"/>
              </a:solidFill>
              <a:latin typeface="Barlow Semi Condensed"/>
              <a:ea typeface="Barlow Semi Condensed"/>
              <a:cs typeface="Barlow Semi Condensed"/>
              <a:sym typeface="Barlow Semi Condensed"/>
            </a:endParaRPr>
          </a:p>
        </p:txBody>
      </p:sp>
      <p:sp>
        <p:nvSpPr>
          <p:cNvPr id="2114" name="Google Shape;2114;p10"/>
          <p:cNvSpPr txBox="1"/>
          <p:nvPr/>
        </p:nvSpPr>
        <p:spPr>
          <a:xfrm>
            <a:off x="6212276" y="4303450"/>
            <a:ext cx="12867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000000"/>
                </a:solidFill>
                <a:latin typeface="Barlow Semi Condensed"/>
                <a:ea typeface="Barlow Semi Condensed"/>
                <a:cs typeface="Barlow Semi Condensed"/>
                <a:sym typeface="Barlow Semi Condensed"/>
              </a:rPr>
              <a:t>Enterprise</a:t>
            </a:r>
            <a:endParaRPr sz="1700" b="1" i="0" u="none" strike="noStrike" cap="none">
              <a:solidFill>
                <a:srgbClr val="000000"/>
              </a:solidFill>
              <a:latin typeface="Barlow Semi Condensed"/>
              <a:ea typeface="Barlow Semi Condensed"/>
              <a:cs typeface="Barlow Semi Condensed"/>
              <a:sym typeface="Barlow Semi Condensed"/>
            </a:endParaRPr>
          </a:p>
        </p:txBody>
      </p:sp>
      <p:sp>
        <p:nvSpPr>
          <p:cNvPr id="2115" name="Google Shape;2115;p10"/>
          <p:cNvSpPr txBox="1">
            <a:spLocks noGrp="1"/>
          </p:cNvSpPr>
          <p:nvPr>
            <p:ph type="title"/>
          </p:nvPr>
        </p:nvSpPr>
        <p:spPr>
          <a:xfrm>
            <a:off x="4725178" y="26614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116" name="Google Shape;2116;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sp>
        <p:nvSpPr>
          <p:cNvPr id="2117" name="Google Shape;2117;p10"/>
          <p:cNvSpPr txBox="1"/>
          <p:nvPr/>
        </p:nvSpPr>
        <p:spPr>
          <a:xfrm>
            <a:off x="4165300" y="2071525"/>
            <a:ext cx="4732200" cy="1639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1200"/>
              </a:spcBef>
              <a:spcAft>
                <a:spcPts val="0"/>
              </a:spcAft>
              <a:buClr>
                <a:schemeClr val="accent1"/>
              </a:buClr>
              <a:buSzPts val="1400"/>
              <a:buFont typeface="Times New Roman"/>
              <a:buChar char="●"/>
            </a:pPr>
            <a:r>
              <a:rPr lang="en" sz="1400" b="0" i="0" u="none" strike="noStrike" cap="none">
                <a:solidFill>
                  <a:srgbClr val="000000"/>
                </a:solidFill>
                <a:latin typeface="Times New Roman"/>
                <a:ea typeface="Times New Roman"/>
                <a:cs typeface="Times New Roman"/>
                <a:sym typeface="Times New Roman"/>
              </a:rPr>
              <a:t>Users simplify the process of buying/selling bus tickets, through personal magnetic cards or provided by transport enterprises</a:t>
            </a:r>
            <a:endParaRPr sz="1400" b="0" i="0" u="none" strike="noStrike" cap="none">
              <a:solidFill>
                <a:srgbClr val="000000"/>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chemeClr val="accent1"/>
              </a:buClr>
              <a:buSzPts val="1400"/>
              <a:buFont typeface="Times New Roman"/>
              <a:buChar char="●"/>
            </a:pPr>
            <a:r>
              <a:rPr lang="en" sz="1400" b="0" i="0" u="none" strike="noStrike" cap="none">
                <a:solidFill>
                  <a:srgbClr val="000000"/>
                </a:solidFill>
                <a:latin typeface="Times New Roman"/>
                <a:ea typeface="Times New Roman"/>
                <a:cs typeface="Times New Roman"/>
                <a:sym typeface="Times New Roman"/>
              </a:rPr>
              <a:t>Users can use the mobile application to look up/manage information/history and other system functions.</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0"/>
          <p:cNvSpPr txBox="1"/>
          <p:nvPr/>
        </p:nvSpPr>
        <p:spPr>
          <a:xfrm>
            <a:off x="345025" y="2009250"/>
            <a:ext cx="4300800" cy="2134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1200"/>
              </a:spcBef>
              <a:spcAft>
                <a:spcPts val="0"/>
              </a:spcAft>
              <a:buClr>
                <a:schemeClr val="accent1"/>
              </a:buClr>
              <a:buSzPts val="1400"/>
              <a:buFont typeface="Times New Roman"/>
              <a:buChar char="●"/>
            </a:pPr>
            <a:r>
              <a:rPr lang="en" sz="1400" b="0" i="0" u="none" strike="noStrike" cap="none">
                <a:solidFill>
                  <a:srgbClr val="000000"/>
                </a:solidFill>
                <a:latin typeface="Times New Roman"/>
                <a:ea typeface="Times New Roman"/>
                <a:cs typeface="Times New Roman"/>
                <a:sym typeface="Times New Roman"/>
              </a:rPr>
              <a:t>The software was designed to be ready to install and use on mobile devices. Easy and cost-effective on the first-time deployment.</a:t>
            </a:r>
            <a:endParaRPr sz="1400" b="0" i="0" u="none" strike="noStrike" cap="none">
              <a:solidFill>
                <a:srgbClr val="000000"/>
              </a:solidFill>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chemeClr val="accent1"/>
              </a:buClr>
              <a:buSzPts val="1400"/>
              <a:buFont typeface="Times New Roman"/>
              <a:buChar char="●"/>
            </a:pPr>
            <a:r>
              <a:rPr lang="en" sz="1400" b="0" i="0" u="none" strike="noStrike" cap="none">
                <a:solidFill>
                  <a:srgbClr val="000000"/>
                </a:solidFill>
                <a:latin typeface="Times New Roman"/>
                <a:ea typeface="Times New Roman"/>
                <a:cs typeface="Times New Roman"/>
                <a:sym typeface="Times New Roman"/>
              </a:rPr>
              <a:t>Helping businesses get an overview of the system's parameters. From there, it is easy to evaluate and have orientations to upgrade service quality following customers.</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3"/>
                                        </p:tgtEl>
                                        <p:attrNameLst>
                                          <p:attrName>style.visibility</p:attrName>
                                        </p:attrNameLst>
                                      </p:cBhvr>
                                      <p:to>
                                        <p:strVal val="visible"/>
                                      </p:to>
                                    </p:set>
                                    <p:animEffect transition="in" filter="fade">
                                      <p:cBhvr>
                                        <p:cTn id="7" dur="1000"/>
                                        <p:tgtEl>
                                          <p:spTgt spid="2113"/>
                                        </p:tgtEl>
                                      </p:cBhvr>
                                    </p:animEffect>
                                  </p:childTnLst>
                                </p:cTn>
                              </p:par>
                              <p:par>
                                <p:cTn id="8" presetID="10" presetClass="entr" presetSubtype="0" fill="hold" nodeType="withEffect">
                                  <p:stCondLst>
                                    <p:cond delay="0"/>
                                  </p:stCondLst>
                                  <p:childTnLst>
                                    <p:set>
                                      <p:cBhvr>
                                        <p:cTn id="9" dur="1" fill="hold">
                                          <p:stCondLst>
                                            <p:cond delay="0"/>
                                          </p:stCondLst>
                                        </p:cTn>
                                        <p:tgtEl>
                                          <p:spTgt spid="2112"/>
                                        </p:tgtEl>
                                        <p:attrNameLst>
                                          <p:attrName>style.visibility</p:attrName>
                                        </p:attrNameLst>
                                      </p:cBhvr>
                                      <p:to>
                                        <p:strVal val="visible"/>
                                      </p:to>
                                    </p:set>
                                    <p:animEffect transition="in" filter="fade">
                                      <p:cBhvr>
                                        <p:cTn id="10" dur="1000"/>
                                        <p:tgtEl>
                                          <p:spTgt spid="21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17"/>
                                        </p:tgtEl>
                                        <p:attrNameLst>
                                          <p:attrName>style.visibility</p:attrName>
                                        </p:attrNameLst>
                                      </p:cBhvr>
                                      <p:to>
                                        <p:strVal val="visible"/>
                                      </p:to>
                                    </p:set>
                                    <p:animEffect transition="in" filter="fade">
                                      <p:cBhvr>
                                        <p:cTn id="15" dur="1000"/>
                                        <p:tgtEl>
                                          <p:spTgt spid="21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11"/>
                                        </p:tgtEl>
                                        <p:attrNameLst>
                                          <p:attrName>style.visibility</p:attrName>
                                        </p:attrNameLst>
                                      </p:cBhvr>
                                      <p:to>
                                        <p:strVal val="visible"/>
                                      </p:to>
                                    </p:set>
                                    <p:animEffect transition="in" filter="fade">
                                      <p:cBhvr>
                                        <p:cTn id="20" dur="1000"/>
                                        <p:tgtEl>
                                          <p:spTgt spid="2111"/>
                                        </p:tgtEl>
                                      </p:cBhvr>
                                    </p:animEffect>
                                  </p:childTnLst>
                                </p:cTn>
                              </p:par>
                              <p:par>
                                <p:cTn id="21" presetID="10" presetClass="entr" presetSubtype="0" fill="hold" nodeType="withEffect">
                                  <p:stCondLst>
                                    <p:cond delay="0"/>
                                  </p:stCondLst>
                                  <p:childTnLst>
                                    <p:set>
                                      <p:cBhvr>
                                        <p:cTn id="22" dur="1" fill="hold">
                                          <p:stCondLst>
                                            <p:cond delay="0"/>
                                          </p:stCondLst>
                                        </p:cTn>
                                        <p:tgtEl>
                                          <p:spTgt spid="2114"/>
                                        </p:tgtEl>
                                        <p:attrNameLst>
                                          <p:attrName>style.visibility</p:attrName>
                                        </p:attrNameLst>
                                      </p:cBhvr>
                                      <p:to>
                                        <p:strVal val="visible"/>
                                      </p:to>
                                    </p:set>
                                    <p:animEffect transition="in" filter="fade">
                                      <p:cBhvr>
                                        <p:cTn id="23" dur="1000"/>
                                        <p:tgtEl>
                                          <p:spTgt spid="2114"/>
                                        </p:tgtEl>
                                      </p:cBhvr>
                                    </p:animEffect>
                                  </p:childTnLst>
                                </p:cTn>
                              </p:par>
                              <p:par>
                                <p:cTn id="24" presetID="1" presetClass="exit" presetSubtype="0" fill="hold" nodeType="withEffect">
                                  <p:stCondLst>
                                    <p:cond delay="0"/>
                                  </p:stCondLst>
                                  <p:childTnLst>
                                    <p:set>
                                      <p:cBhvr>
                                        <p:cTn id="25" dur="1" fill="hold">
                                          <p:stCondLst>
                                            <p:cond delay="1"/>
                                          </p:stCondLst>
                                        </p:cTn>
                                        <p:tgtEl>
                                          <p:spTgt spid="211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1"/>
                                          </p:stCondLst>
                                        </p:cTn>
                                        <p:tgtEl>
                                          <p:spTgt spid="211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
                                          </p:stCondLst>
                                        </p:cTn>
                                        <p:tgtEl>
                                          <p:spTgt spid="21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18"/>
                                        </p:tgtEl>
                                        <p:attrNameLst>
                                          <p:attrName>style.visibility</p:attrName>
                                        </p:attrNameLst>
                                      </p:cBhvr>
                                      <p:to>
                                        <p:strVal val="visible"/>
                                      </p:to>
                                    </p:set>
                                    <p:animEffect transition="in" filter="fade">
                                      <p:cBhvr>
                                        <p:cTn id="34" dur="1000"/>
                                        <p:tgtEl>
                                          <p:spTgt spid="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1"/>
          <p:cNvSpPr txBox="1">
            <a:spLocks noGrp="1"/>
          </p:cNvSpPr>
          <p:nvPr>
            <p:ph type="title"/>
          </p:nvPr>
        </p:nvSpPr>
        <p:spPr>
          <a:xfrm>
            <a:off x="1379325" y="2039500"/>
            <a:ext cx="6515100" cy="12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a:t>System Architecture</a:t>
            </a:r>
            <a:endParaRPr sz="4700"/>
          </a:p>
        </p:txBody>
      </p:sp>
      <p:sp>
        <p:nvSpPr>
          <p:cNvPr id="2124" name="Google Shape;2124;p11"/>
          <p:cNvSpPr txBox="1">
            <a:spLocks noGrp="1"/>
          </p:cNvSpPr>
          <p:nvPr>
            <p:ph type="title" idx="2"/>
          </p:nvPr>
        </p:nvSpPr>
        <p:spPr>
          <a:xfrm>
            <a:off x="2973225" y="1060438"/>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
              <a:t>02</a:t>
            </a:r>
            <a:endParaRPr/>
          </a:p>
        </p:txBody>
      </p:sp>
      <p:sp>
        <p:nvSpPr>
          <p:cNvPr id="2125" name="Google Shape;2125;p11"/>
          <p:cNvSpPr txBox="1">
            <a:spLocks noGrp="1"/>
          </p:cNvSpPr>
          <p:nvPr>
            <p:ph type="subTitle" idx="1"/>
          </p:nvPr>
        </p:nvSpPr>
        <p:spPr>
          <a:xfrm>
            <a:off x="3165300" y="3049650"/>
            <a:ext cx="2813400" cy="59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a:t>Overview &amp; Software System</a:t>
            </a:r>
            <a:endParaRPr/>
          </a:p>
          <a:p>
            <a:pPr marL="0" lvl="0" indent="0" algn="ctr" rtl="0">
              <a:lnSpc>
                <a:spcPct val="100000"/>
              </a:lnSpc>
              <a:spcBef>
                <a:spcPts val="0"/>
              </a:spcBef>
              <a:spcAft>
                <a:spcPts val="0"/>
              </a:spcAft>
              <a:buSzPts val="1600"/>
              <a:buNone/>
            </a:pPr>
            <a:endParaRPr/>
          </a:p>
        </p:txBody>
      </p:sp>
      <p:sp>
        <p:nvSpPr>
          <p:cNvPr id="2126" name="Google Shape;2126;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2"/>
          <p:cNvSpPr/>
          <p:nvPr/>
        </p:nvSpPr>
        <p:spPr>
          <a:xfrm>
            <a:off x="329200" y="2869625"/>
            <a:ext cx="3383700" cy="1921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2"/>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Overview</a:t>
            </a:r>
            <a:endParaRPr/>
          </a:p>
        </p:txBody>
      </p:sp>
      <p:sp>
        <p:nvSpPr>
          <p:cNvPr id="2133" name="Google Shape;2133;p12"/>
          <p:cNvSpPr txBox="1">
            <a:spLocks noGrp="1"/>
          </p:cNvSpPr>
          <p:nvPr>
            <p:ph type="title"/>
          </p:nvPr>
        </p:nvSpPr>
        <p:spPr>
          <a:xfrm>
            <a:off x="6714451" y="145125"/>
            <a:ext cx="1371600" cy="77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2. System </a:t>
            </a:r>
            <a:endParaRPr sz="1600"/>
          </a:p>
          <a:p>
            <a:pPr marL="0" lvl="0" indent="0" algn="l" rtl="0">
              <a:lnSpc>
                <a:spcPct val="100000"/>
              </a:lnSpc>
              <a:spcBef>
                <a:spcPts val="0"/>
              </a:spcBef>
              <a:spcAft>
                <a:spcPts val="0"/>
              </a:spcAft>
              <a:buSzPts val="2800"/>
              <a:buNone/>
            </a:pPr>
            <a:r>
              <a:rPr lang="en" sz="1600"/>
              <a:t>Architecture</a:t>
            </a:r>
            <a:endParaRPr sz="1600"/>
          </a:p>
        </p:txBody>
      </p:sp>
      <p:sp>
        <p:nvSpPr>
          <p:cNvPr id="2134" name="Google Shape;2134;p12"/>
          <p:cNvSpPr/>
          <p:nvPr/>
        </p:nvSpPr>
        <p:spPr>
          <a:xfrm>
            <a:off x="6358350" y="965450"/>
            <a:ext cx="1724700" cy="771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2"/>
          <p:cNvSpPr txBox="1"/>
          <p:nvPr/>
        </p:nvSpPr>
        <p:spPr>
          <a:xfrm>
            <a:off x="6664788" y="917013"/>
            <a:ext cx="1111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Annotation</a:t>
            </a:r>
            <a:endParaRPr sz="1200" b="1" i="0" u="none" strike="noStrike" cap="none">
              <a:solidFill>
                <a:srgbClr val="000000"/>
              </a:solidFill>
              <a:latin typeface="Arial"/>
              <a:ea typeface="Arial"/>
              <a:cs typeface="Arial"/>
              <a:sym typeface="Arial"/>
            </a:endParaRPr>
          </a:p>
        </p:txBody>
      </p:sp>
      <p:cxnSp>
        <p:nvCxnSpPr>
          <p:cNvPr id="2136" name="Google Shape;2136;p12"/>
          <p:cNvCxnSpPr>
            <a:endCxn id="2137" idx="1"/>
          </p:cNvCxnSpPr>
          <p:nvPr/>
        </p:nvCxnSpPr>
        <p:spPr>
          <a:xfrm rot="10800000" flipH="1">
            <a:off x="6550038" y="1358450"/>
            <a:ext cx="780300" cy="5100"/>
          </a:xfrm>
          <a:prstGeom prst="straightConnector1">
            <a:avLst/>
          </a:prstGeom>
          <a:noFill/>
          <a:ln w="9525" cap="flat" cmpd="sng">
            <a:solidFill>
              <a:schemeClr val="dk2"/>
            </a:solidFill>
            <a:prstDash val="solid"/>
            <a:round/>
            <a:headEnd type="none" w="sm" len="sm"/>
            <a:tailEnd type="triangle" w="med" len="med"/>
          </a:ln>
        </p:spPr>
      </p:cxnSp>
      <p:sp>
        <p:nvSpPr>
          <p:cNvPr id="2137" name="Google Shape;2137;p12"/>
          <p:cNvSpPr txBox="1"/>
          <p:nvPr/>
        </p:nvSpPr>
        <p:spPr>
          <a:xfrm>
            <a:off x="7330338" y="1181450"/>
            <a:ext cx="1111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Call/Send</a:t>
            </a:r>
            <a:endParaRPr sz="1100" b="0" i="0" u="none" strike="noStrike" cap="none">
              <a:solidFill>
                <a:srgbClr val="000000"/>
              </a:solidFill>
              <a:latin typeface="Arial"/>
              <a:ea typeface="Arial"/>
              <a:cs typeface="Arial"/>
              <a:sym typeface="Arial"/>
            </a:endParaRPr>
          </a:p>
        </p:txBody>
      </p:sp>
      <p:cxnSp>
        <p:nvCxnSpPr>
          <p:cNvPr id="2138" name="Google Shape;2138;p12"/>
          <p:cNvCxnSpPr/>
          <p:nvPr/>
        </p:nvCxnSpPr>
        <p:spPr>
          <a:xfrm flipH="1">
            <a:off x="6559938" y="1555550"/>
            <a:ext cx="775500" cy="9600"/>
          </a:xfrm>
          <a:prstGeom prst="straightConnector1">
            <a:avLst/>
          </a:prstGeom>
          <a:noFill/>
          <a:ln w="9525" cap="flat" cmpd="sng">
            <a:solidFill>
              <a:schemeClr val="dk2"/>
            </a:solidFill>
            <a:prstDash val="dash"/>
            <a:round/>
            <a:headEnd type="none" w="sm" len="sm"/>
            <a:tailEnd type="triangle" w="med" len="med"/>
          </a:ln>
        </p:spPr>
      </p:cxnSp>
      <p:sp>
        <p:nvSpPr>
          <p:cNvPr id="2139" name="Google Shape;2139;p12"/>
          <p:cNvSpPr txBox="1"/>
          <p:nvPr/>
        </p:nvSpPr>
        <p:spPr>
          <a:xfrm>
            <a:off x="7330338" y="1383350"/>
            <a:ext cx="11118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Return</a:t>
            </a:r>
            <a:endParaRPr sz="1100" b="0" i="0" u="none" strike="noStrike" cap="none">
              <a:solidFill>
                <a:srgbClr val="000000"/>
              </a:solidFill>
              <a:latin typeface="Arial"/>
              <a:ea typeface="Arial"/>
              <a:cs typeface="Arial"/>
              <a:sym typeface="Arial"/>
            </a:endParaRPr>
          </a:p>
        </p:txBody>
      </p:sp>
      <p:pic>
        <p:nvPicPr>
          <p:cNvPr id="2140" name="Google Shape;2140;p12"/>
          <p:cNvPicPr preferRelativeResize="0"/>
          <p:nvPr/>
        </p:nvPicPr>
        <p:blipFill rotWithShape="1">
          <a:blip r:embed="rId3">
            <a:alphaModFix/>
          </a:blip>
          <a:srcRect/>
          <a:stretch/>
        </p:blipFill>
        <p:spPr>
          <a:xfrm>
            <a:off x="711025" y="3193863"/>
            <a:ext cx="595800" cy="595800"/>
          </a:xfrm>
          <a:prstGeom prst="rect">
            <a:avLst/>
          </a:prstGeom>
          <a:noFill/>
          <a:ln>
            <a:noFill/>
          </a:ln>
        </p:spPr>
      </p:pic>
      <p:pic>
        <p:nvPicPr>
          <p:cNvPr id="2141" name="Google Shape;2141;p12"/>
          <p:cNvPicPr preferRelativeResize="0"/>
          <p:nvPr/>
        </p:nvPicPr>
        <p:blipFill rotWithShape="1">
          <a:blip r:embed="rId4">
            <a:alphaModFix/>
          </a:blip>
          <a:srcRect/>
          <a:stretch/>
        </p:blipFill>
        <p:spPr>
          <a:xfrm>
            <a:off x="2597050" y="3150750"/>
            <a:ext cx="664650" cy="663350"/>
          </a:xfrm>
          <a:prstGeom prst="rect">
            <a:avLst/>
          </a:prstGeom>
          <a:noFill/>
          <a:ln>
            <a:noFill/>
          </a:ln>
        </p:spPr>
      </p:pic>
      <p:pic>
        <p:nvPicPr>
          <p:cNvPr id="2142" name="Google Shape;2142;p12"/>
          <p:cNvPicPr preferRelativeResize="0"/>
          <p:nvPr/>
        </p:nvPicPr>
        <p:blipFill rotWithShape="1">
          <a:blip r:embed="rId5">
            <a:alphaModFix/>
          </a:blip>
          <a:srcRect/>
          <a:stretch/>
        </p:blipFill>
        <p:spPr>
          <a:xfrm>
            <a:off x="4520388" y="1783325"/>
            <a:ext cx="664650" cy="664650"/>
          </a:xfrm>
          <a:prstGeom prst="rect">
            <a:avLst/>
          </a:prstGeom>
          <a:noFill/>
          <a:ln>
            <a:noFill/>
          </a:ln>
        </p:spPr>
      </p:pic>
      <p:pic>
        <p:nvPicPr>
          <p:cNvPr id="2143" name="Google Shape;2143;p12"/>
          <p:cNvPicPr preferRelativeResize="0"/>
          <p:nvPr/>
        </p:nvPicPr>
        <p:blipFill rotWithShape="1">
          <a:blip r:embed="rId6">
            <a:alphaModFix/>
          </a:blip>
          <a:srcRect/>
          <a:stretch/>
        </p:blipFill>
        <p:spPr>
          <a:xfrm>
            <a:off x="2575300" y="1340575"/>
            <a:ext cx="708150" cy="708150"/>
          </a:xfrm>
          <a:prstGeom prst="rect">
            <a:avLst/>
          </a:prstGeom>
          <a:noFill/>
          <a:ln>
            <a:noFill/>
          </a:ln>
        </p:spPr>
      </p:pic>
      <p:pic>
        <p:nvPicPr>
          <p:cNvPr id="2144" name="Google Shape;2144;p12"/>
          <p:cNvPicPr preferRelativeResize="0"/>
          <p:nvPr/>
        </p:nvPicPr>
        <p:blipFill rotWithShape="1">
          <a:blip r:embed="rId7">
            <a:alphaModFix/>
          </a:blip>
          <a:srcRect l="13731" r="13725"/>
          <a:stretch/>
        </p:blipFill>
        <p:spPr>
          <a:xfrm>
            <a:off x="4498700" y="1749950"/>
            <a:ext cx="708000" cy="731400"/>
          </a:xfrm>
          <a:prstGeom prst="ellipse">
            <a:avLst/>
          </a:prstGeom>
          <a:noFill/>
          <a:ln>
            <a:noFill/>
          </a:ln>
        </p:spPr>
      </p:pic>
      <p:pic>
        <p:nvPicPr>
          <p:cNvPr id="2145" name="Google Shape;2145;p12"/>
          <p:cNvPicPr preferRelativeResize="0"/>
          <p:nvPr/>
        </p:nvPicPr>
        <p:blipFill rotWithShape="1">
          <a:blip r:embed="rId8">
            <a:alphaModFix/>
          </a:blip>
          <a:srcRect/>
          <a:stretch/>
        </p:blipFill>
        <p:spPr>
          <a:xfrm>
            <a:off x="2495875" y="1219600"/>
            <a:ext cx="867000" cy="867000"/>
          </a:xfrm>
          <a:prstGeom prst="rect">
            <a:avLst/>
          </a:prstGeom>
          <a:noFill/>
          <a:ln>
            <a:noFill/>
          </a:ln>
        </p:spPr>
      </p:pic>
      <p:pic>
        <p:nvPicPr>
          <p:cNvPr id="2146" name="Google Shape;2146;p12"/>
          <p:cNvPicPr preferRelativeResize="0"/>
          <p:nvPr/>
        </p:nvPicPr>
        <p:blipFill rotWithShape="1">
          <a:blip r:embed="rId9">
            <a:alphaModFix/>
          </a:blip>
          <a:srcRect l="20519" r="17429" b="6611"/>
          <a:stretch/>
        </p:blipFill>
        <p:spPr>
          <a:xfrm>
            <a:off x="578051" y="3127825"/>
            <a:ext cx="867001" cy="709201"/>
          </a:xfrm>
          <a:prstGeom prst="rect">
            <a:avLst/>
          </a:prstGeom>
          <a:noFill/>
          <a:ln>
            <a:noFill/>
          </a:ln>
        </p:spPr>
      </p:pic>
      <p:pic>
        <p:nvPicPr>
          <p:cNvPr id="2147" name="Google Shape;2147;p12"/>
          <p:cNvPicPr preferRelativeResize="0"/>
          <p:nvPr/>
        </p:nvPicPr>
        <p:blipFill rotWithShape="1">
          <a:blip r:embed="rId10">
            <a:alphaModFix/>
          </a:blip>
          <a:srcRect/>
          <a:stretch/>
        </p:blipFill>
        <p:spPr>
          <a:xfrm>
            <a:off x="631950" y="1396750"/>
            <a:ext cx="595800" cy="595800"/>
          </a:xfrm>
          <a:prstGeom prst="rect">
            <a:avLst/>
          </a:prstGeom>
          <a:noFill/>
          <a:ln>
            <a:noFill/>
          </a:ln>
        </p:spPr>
      </p:pic>
      <p:cxnSp>
        <p:nvCxnSpPr>
          <p:cNvPr id="2148" name="Google Shape;2148;p12"/>
          <p:cNvCxnSpPr>
            <a:stCxn id="2147" idx="3"/>
            <a:endCxn id="2143" idx="1"/>
          </p:cNvCxnSpPr>
          <p:nvPr/>
        </p:nvCxnSpPr>
        <p:spPr>
          <a:xfrm>
            <a:off x="1227750" y="1694650"/>
            <a:ext cx="1347600" cy="0"/>
          </a:xfrm>
          <a:prstGeom prst="straightConnector1">
            <a:avLst/>
          </a:prstGeom>
          <a:noFill/>
          <a:ln w="19050" cap="flat" cmpd="sng">
            <a:solidFill>
              <a:schemeClr val="dk2"/>
            </a:solidFill>
            <a:prstDash val="solid"/>
            <a:round/>
            <a:headEnd type="none" w="sm" len="sm"/>
            <a:tailEnd type="triangle" w="med" len="med"/>
          </a:ln>
        </p:spPr>
      </p:cxnSp>
      <p:cxnSp>
        <p:nvCxnSpPr>
          <p:cNvPr id="2149" name="Google Shape;2149;p12"/>
          <p:cNvCxnSpPr/>
          <p:nvPr/>
        </p:nvCxnSpPr>
        <p:spPr>
          <a:xfrm>
            <a:off x="2830350" y="2351163"/>
            <a:ext cx="14400" cy="732900"/>
          </a:xfrm>
          <a:prstGeom prst="straightConnector1">
            <a:avLst/>
          </a:prstGeom>
          <a:noFill/>
          <a:ln w="19050" cap="flat" cmpd="sng">
            <a:solidFill>
              <a:schemeClr val="dk2"/>
            </a:solidFill>
            <a:prstDash val="solid"/>
            <a:round/>
            <a:headEnd type="none" w="sm" len="sm"/>
            <a:tailEnd type="triangle" w="med" len="med"/>
          </a:ln>
        </p:spPr>
      </p:cxnSp>
      <p:cxnSp>
        <p:nvCxnSpPr>
          <p:cNvPr id="2150" name="Google Shape;2150;p12"/>
          <p:cNvCxnSpPr/>
          <p:nvPr/>
        </p:nvCxnSpPr>
        <p:spPr>
          <a:xfrm>
            <a:off x="3011475" y="2351150"/>
            <a:ext cx="14400" cy="732900"/>
          </a:xfrm>
          <a:prstGeom prst="straightConnector1">
            <a:avLst/>
          </a:prstGeom>
          <a:noFill/>
          <a:ln w="19050" cap="flat" cmpd="sng">
            <a:solidFill>
              <a:schemeClr val="dk2"/>
            </a:solidFill>
            <a:prstDash val="dash"/>
            <a:round/>
            <a:headEnd type="triangle" w="med" len="med"/>
            <a:tailEnd type="none" w="sm" len="sm"/>
          </a:ln>
        </p:spPr>
      </p:cxnSp>
      <p:sp>
        <p:nvSpPr>
          <p:cNvPr id="2151" name="Google Shape;2151;p12"/>
          <p:cNvSpPr txBox="1"/>
          <p:nvPr/>
        </p:nvSpPr>
        <p:spPr>
          <a:xfrm>
            <a:off x="431600" y="1992550"/>
            <a:ext cx="12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NFC card</a:t>
            </a:r>
            <a:endParaRPr sz="1400" b="1" i="0" u="none" strike="noStrike" cap="none">
              <a:solidFill>
                <a:srgbClr val="000000"/>
              </a:solidFill>
              <a:latin typeface="Arial"/>
              <a:ea typeface="Arial"/>
              <a:cs typeface="Arial"/>
              <a:sym typeface="Arial"/>
            </a:endParaRPr>
          </a:p>
        </p:txBody>
      </p:sp>
      <p:sp>
        <p:nvSpPr>
          <p:cNvPr id="2152" name="Google Shape;2152;p12"/>
          <p:cNvSpPr txBox="1"/>
          <p:nvPr/>
        </p:nvSpPr>
        <p:spPr>
          <a:xfrm>
            <a:off x="2379375" y="1992550"/>
            <a:ext cx="12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Mobile app</a:t>
            </a:r>
            <a:endParaRPr sz="1400" b="1" i="0" u="none" strike="noStrike" cap="none">
              <a:solidFill>
                <a:srgbClr val="000000"/>
              </a:solidFill>
              <a:latin typeface="Arial"/>
              <a:ea typeface="Arial"/>
              <a:cs typeface="Arial"/>
              <a:sym typeface="Arial"/>
            </a:endParaRPr>
          </a:p>
        </p:txBody>
      </p:sp>
      <p:cxnSp>
        <p:nvCxnSpPr>
          <p:cNvPr id="2153" name="Google Shape;2153;p12"/>
          <p:cNvCxnSpPr/>
          <p:nvPr/>
        </p:nvCxnSpPr>
        <p:spPr>
          <a:xfrm flipH="1">
            <a:off x="1518250" y="3487863"/>
            <a:ext cx="1005600" cy="7800"/>
          </a:xfrm>
          <a:prstGeom prst="straightConnector1">
            <a:avLst/>
          </a:prstGeom>
          <a:noFill/>
          <a:ln w="19050" cap="flat" cmpd="sng">
            <a:solidFill>
              <a:schemeClr val="dk2"/>
            </a:solidFill>
            <a:prstDash val="solid"/>
            <a:round/>
            <a:headEnd type="none" w="sm" len="sm"/>
            <a:tailEnd type="triangle" w="med" len="med"/>
          </a:ln>
        </p:spPr>
      </p:cxnSp>
      <p:cxnSp>
        <p:nvCxnSpPr>
          <p:cNvPr id="2154" name="Google Shape;2154;p12"/>
          <p:cNvCxnSpPr/>
          <p:nvPr/>
        </p:nvCxnSpPr>
        <p:spPr>
          <a:xfrm flipH="1">
            <a:off x="1524400" y="3629325"/>
            <a:ext cx="993300" cy="14400"/>
          </a:xfrm>
          <a:prstGeom prst="straightConnector1">
            <a:avLst/>
          </a:prstGeom>
          <a:noFill/>
          <a:ln w="19050" cap="flat" cmpd="sng">
            <a:solidFill>
              <a:schemeClr val="dk2"/>
            </a:solidFill>
            <a:prstDash val="dash"/>
            <a:round/>
            <a:headEnd type="triangle" w="med" len="med"/>
            <a:tailEnd type="none" w="sm" len="sm"/>
          </a:ln>
        </p:spPr>
      </p:cxnSp>
      <p:sp>
        <p:nvSpPr>
          <p:cNvPr id="2155" name="Google Shape;2155;p12"/>
          <p:cNvSpPr txBox="1"/>
          <p:nvPr/>
        </p:nvSpPr>
        <p:spPr>
          <a:xfrm>
            <a:off x="2349613" y="3814100"/>
            <a:ext cx="1111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Backend</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Server</a:t>
            </a:r>
            <a:endParaRPr sz="1400" b="1" i="0" u="none" strike="noStrike" cap="none">
              <a:solidFill>
                <a:srgbClr val="000000"/>
              </a:solidFill>
              <a:latin typeface="Arial"/>
              <a:ea typeface="Arial"/>
              <a:cs typeface="Arial"/>
              <a:sym typeface="Arial"/>
            </a:endParaRPr>
          </a:p>
        </p:txBody>
      </p:sp>
      <p:sp>
        <p:nvSpPr>
          <p:cNvPr id="2156" name="Google Shape;2156;p12"/>
          <p:cNvSpPr txBox="1"/>
          <p:nvPr/>
        </p:nvSpPr>
        <p:spPr>
          <a:xfrm>
            <a:off x="453013" y="3777375"/>
            <a:ext cx="1111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Database</a:t>
            </a:r>
            <a:endParaRPr sz="1400" b="1" i="0" u="none" strike="noStrike" cap="none">
              <a:solidFill>
                <a:srgbClr val="000000"/>
              </a:solidFill>
              <a:latin typeface="Arial"/>
              <a:ea typeface="Arial"/>
              <a:cs typeface="Arial"/>
              <a:sym typeface="Arial"/>
            </a:endParaRPr>
          </a:p>
        </p:txBody>
      </p:sp>
      <p:cxnSp>
        <p:nvCxnSpPr>
          <p:cNvPr id="2157" name="Google Shape;2157;p12"/>
          <p:cNvCxnSpPr/>
          <p:nvPr/>
        </p:nvCxnSpPr>
        <p:spPr>
          <a:xfrm rot="10800000" flipH="1">
            <a:off x="3283450" y="2268075"/>
            <a:ext cx="1042200" cy="935700"/>
          </a:xfrm>
          <a:prstGeom prst="straightConnector1">
            <a:avLst/>
          </a:prstGeom>
          <a:noFill/>
          <a:ln w="19050" cap="flat" cmpd="sng">
            <a:solidFill>
              <a:schemeClr val="dk2"/>
            </a:solidFill>
            <a:prstDash val="solid"/>
            <a:round/>
            <a:headEnd type="stealth" w="med" len="med"/>
            <a:tailEnd type="none" w="sm" len="sm"/>
          </a:ln>
        </p:spPr>
      </p:cxnSp>
      <p:cxnSp>
        <p:nvCxnSpPr>
          <p:cNvPr id="2158" name="Google Shape;2158;p12"/>
          <p:cNvCxnSpPr/>
          <p:nvPr/>
        </p:nvCxnSpPr>
        <p:spPr>
          <a:xfrm rot="10800000" flipH="1">
            <a:off x="3406250" y="2447975"/>
            <a:ext cx="969600" cy="867000"/>
          </a:xfrm>
          <a:prstGeom prst="straightConnector1">
            <a:avLst/>
          </a:prstGeom>
          <a:noFill/>
          <a:ln w="19050" cap="flat" cmpd="sng">
            <a:solidFill>
              <a:schemeClr val="dk2"/>
            </a:solidFill>
            <a:prstDash val="dash"/>
            <a:round/>
            <a:headEnd type="none" w="sm" len="sm"/>
            <a:tailEnd type="triangle" w="med" len="med"/>
          </a:ln>
        </p:spPr>
      </p:cxnSp>
      <p:sp>
        <p:nvSpPr>
          <p:cNvPr id="2159" name="Google Shape;2159;p12"/>
          <p:cNvSpPr txBox="1"/>
          <p:nvPr/>
        </p:nvSpPr>
        <p:spPr>
          <a:xfrm>
            <a:off x="4428263" y="2371650"/>
            <a:ext cx="12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Web app</a:t>
            </a:r>
            <a:endParaRPr sz="1400" b="1" i="0" u="none" strike="noStrike" cap="none">
              <a:solidFill>
                <a:srgbClr val="000000"/>
              </a:solidFill>
              <a:latin typeface="Arial"/>
              <a:ea typeface="Arial"/>
              <a:cs typeface="Arial"/>
              <a:sym typeface="Arial"/>
            </a:endParaRPr>
          </a:p>
        </p:txBody>
      </p:sp>
      <p:cxnSp>
        <p:nvCxnSpPr>
          <p:cNvPr id="2160" name="Google Shape;2160;p12"/>
          <p:cNvCxnSpPr/>
          <p:nvPr/>
        </p:nvCxnSpPr>
        <p:spPr>
          <a:xfrm>
            <a:off x="3471313" y="3608175"/>
            <a:ext cx="1285500" cy="16500"/>
          </a:xfrm>
          <a:prstGeom prst="straightConnector1">
            <a:avLst/>
          </a:prstGeom>
          <a:noFill/>
          <a:ln w="19050" cap="flat" cmpd="sng">
            <a:solidFill>
              <a:schemeClr val="dk2"/>
            </a:solidFill>
            <a:prstDash val="solid"/>
            <a:round/>
            <a:headEnd type="none" w="sm" len="sm"/>
            <a:tailEnd type="triangle" w="med" len="med"/>
          </a:ln>
        </p:spPr>
      </p:cxnSp>
      <p:cxnSp>
        <p:nvCxnSpPr>
          <p:cNvPr id="2161" name="Google Shape;2161;p12"/>
          <p:cNvCxnSpPr/>
          <p:nvPr/>
        </p:nvCxnSpPr>
        <p:spPr>
          <a:xfrm>
            <a:off x="3462763" y="3459475"/>
            <a:ext cx="1351200" cy="7800"/>
          </a:xfrm>
          <a:prstGeom prst="straightConnector1">
            <a:avLst/>
          </a:prstGeom>
          <a:noFill/>
          <a:ln w="19050" cap="flat" cmpd="sng">
            <a:solidFill>
              <a:schemeClr val="dk2"/>
            </a:solidFill>
            <a:prstDash val="dash"/>
            <a:round/>
            <a:headEnd type="triangle" w="med" len="med"/>
            <a:tailEnd type="none" w="sm" len="sm"/>
          </a:ln>
        </p:spPr>
      </p:cxnSp>
      <p:sp>
        <p:nvSpPr>
          <p:cNvPr id="2162" name="Google Shape;2162;p12"/>
          <p:cNvSpPr txBox="1"/>
          <p:nvPr/>
        </p:nvSpPr>
        <p:spPr>
          <a:xfrm>
            <a:off x="511900" y="4459275"/>
            <a:ext cx="3018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VPS - Virtual private server</a:t>
            </a:r>
            <a:endParaRPr sz="1400" b="1" i="0" u="none" strike="noStrike" cap="none">
              <a:solidFill>
                <a:srgbClr val="000000"/>
              </a:solidFill>
              <a:latin typeface="Arial"/>
              <a:ea typeface="Arial"/>
              <a:cs typeface="Arial"/>
              <a:sym typeface="Arial"/>
            </a:endParaRPr>
          </a:p>
        </p:txBody>
      </p:sp>
      <p:pic>
        <p:nvPicPr>
          <p:cNvPr id="2163" name="Google Shape;2163;p12"/>
          <p:cNvPicPr preferRelativeResize="0"/>
          <p:nvPr/>
        </p:nvPicPr>
        <p:blipFill rotWithShape="1">
          <a:blip r:embed="rId11">
            <a:alphaModFix/>
          </a:blip>
          <a:srcRect/>
          <a:stretch/>
        </p:blipFill>
        <p:spPr>
          <a:xfrm>
            <a:off x="5325725" y="3184525"/>
            <a:ext cx="595800" cy="595800"/>
          </a:xfrm>
          <a:prstGeom prst="rect">
            <a:avLst/>
          </a:prstGeom>
          <a:noFill/>
          <a:ln>
            <a:noFill/>
          </a:ln>
        </p:spPr>
      </p:pic>
      <p:sp>
        <p:nvSpPr>
          <p:cNvPr id="2164" name="Google Shape;2164;p12"/>
          <p:cNvSpPr txBox="1"/>
          <p:nvPr/>
        </p:nvSpPr>
        <p:spPr>
          <a:xfrm>
            <a:off x="5067822" y="3814100"/>
            <a:ext cx="969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External service</a:t>
            </a:r>
            <a:endParaRPr sz="1400" b="1" i="0" u="none" strike="noStrike" cap="none">
              <a:solidFill>
                <a:srgbClr val="000000"/>
              </a:solidFill>
              <a:latin typeface="Arial"/>
              <a:ea typeface="Arial"/>
              <a:cs typeface="Arial"/>
              <a:sym typeface="Arial"/>
            </a:endParaRPr>
          </a:p>
        </p:txBody>
      </p:sp>
      <p:pic>
        <p:nvPicPr>
          <p:cNvPr id="2165" name="Google Shape;2165;p12"/>
          <p:cNvPicPr preferRelativeResize="0"/>
          <p:nvPr/>
        </p:nvPicPr>
        <p:blipFill rotWithShape="1">
          <a:blip r:embed="rId12">
            <a:alphaModFix/>
          </a:blip>
          <a:srcRect/>
          <a:stretch/>
        </p:blipFill>
        <p:spPr>
          <a:xfrm>
            <a:off x="2542300" y="3141138"/>
            <a:ext cx="780300" cy="701280"/>
          </a:xfrm>
          <a:prstGeom prst="rect">
            <a:avLst/>
          </a:prstGeom>
          <a:noFill/>
          <a:ln>
            <a:noFill/>
          </a:ln>
        </p:spPr>
      </p:pic>
      <p:pic>
        <p:nvPicPr>
          <p:cNvPr id="2166" name="Google Shape;2166;p12"/>
          <p:cNvPicPr preferRelativeResize="0"/>
          <p:nvPr/>
        </p:nvPicPr>
        <p:blipFill rotWithShape="1">
          <a:blip r:embed="rId13">
            <a:alphaModFix/>
          </a:blip>
          <a:srcRect/>
          <a:stretch/>
        </p:blipFill>
        <p:spPr>
          <a:xfrm>
            <a:off x="5002138" y="3193153"/>
            <a:ext cx="595800" cy="595793"/>
          </a:xfrm>
          <a:prstGeom prst="rect">
            <a:avLst/>
          </a:prstGeom>
          <a:noFill/>
          <a:ln>
            <a:noFill/>
          </a:ln>
        </p:spPr>
      </p:pic>
      <p:pic>
        <p:nvPicPr>
          <p:cNvPr id="2167" name="Google Shape;2167;p12"/>
          <p:cNvPicPr preferRelativeResize="0"/>
          <p:nvPr/>
        </p:nvPicPr>
        <p:blipFill rotWithShape="1">
          <a:blip r:embed="rId14">
            <a:alphaModFix/>
          </a:blip>
          <a:srcRect/>
          <a:stretch/>
        </p:blipFill>
        <p:spPr>
          <a:xfrm>
            <a:off x="5597950" y="3203776"/>
            <a:ext cx="780300" cy="585225"/>
          </a:xfrm>
          <a:prstGeom prst="rect">
            <a:avLst/>
          </a:prstGeom>
          <a:noFill/>
          <a:ln>
            <a:noFill/>
          </a:ln>
        </p:spPr>
      </p:pic>
      <p:sp>
        <p:nvSpPr>
          <p:cNvPr id="2168" name="Google Shape;2168;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grpSp>
        <p:nvGrpSpPr>
          <p:cNvPr id="2169" name="Google Shape;2169;p12"/>
          <p:cNvGrpSpPr/>
          <p:nvPr/>
        </p:nvGrpSpPr>
        <p:grpSpPr>
          <a:xfrm>
            <a:off x="6337050" y="1856475"/>
            <a:ext cx="2768400" cy="3073475"/>
            <a:chOff x="6337050" y="1856475"/>
            <a:chExt cx="2768400" cy="3073475"/>
          </a:xfrm>
        </p:grpSpPr>
        <p:sp>
          <p:nvSpPr>
            <p:cNvPr id="2170" name="Google Shape;2170;p12"/>
            <p:cNvSpPr txBox="1"/>
            <p:nvPr/>
          </p:nvSpPr>
          <p:spPr>
            <a:xfrm>
              <a:off x="6475275" y="1856475"/>
              <a:ext cx="1042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Client</a:t>
              </a:r>
              <a:endParaRPr sz="1400" b="1" i="0" u="none" strike="noStrike" cap="none">
                <a:solidFill>
                  <a:srgbClr val="000000"/>
                </a:solidFill>
                <a:latin typeface="Arial"/>
                <a:ea typeface="Arial"/>
                <a:cs typeface="Arial"/>
                <a:sym typeface="Arial"/>
              </a:endParaRPr>
            </a:p>
          </p:txBody>
        </p:sp>
        <p:sp>
          <p:nvSpPr>
            <p:cNvPr id="2171" name="Google Shape;2171;p12"/>
            <p:cNvSpPr txBox="1"/>
            <p:nvPr/>
          </p:nvSpPr>
          <p:spPr>
            <a:xfrm>
              <a:off x="6475275" y="2993238"/>
              <a:ext cx="1042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Driver</a:t>
              </a:r>
              <a:endParaRPr sz="1400" b="1" i="0" u="none" strike="noStrike" cap="none">
                <a:solidFill>
                  <a:srgbClr val="000000"/>
                </a:solidFill>
                <a:latin typeface="Arial"/>
                <a:ea typeface="Arial"/>
                <a:cs typeface="Arial"/>
                <a:sym typeface="Arial"/>
              </a:endParaRPr>
            </a:p>
          </p:txBody>
        </p:sp>
        <p:sp>
          <p:nvSpPr>
            <p:cNvPr id="2172" name="Google Shape;2172;p12"/>
            <p:cNvSpPr txBox="1"/>
            <p:nvPr/>
          </p:nvSpPr>
          <p:spPr>
            <a:xfrm>
              <a:off x="6378250" y="4029063"/>
              <a:ext cx="154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Staff / Admin</a:t>
              </a:r>
              <a:endParaRPr sz="1400" b="1" i="0" u="none" strike="noStrike" cap="none">
                <a:solidFill>
                  <a:srgbClr val="000000"/>
                </a:solidFill>
                <a:latin typeface="Arial"/>
                <a:ea typeface="Arial"/>
                <a:cs typeface="Arial"/>
                <a:sym typeface="Arial"/>
              </a:endParaRPr>
            </a:p>
          </p:txBody>
        </p:sp>
        <p:sp>
          <p:nvSpPr>
            <p:cNvPr id="2173" name="Google Shape;2173;p12"/>
            <p:cNvSpPr txBox="1"/>
            <p:nvPr/>
          </p:nvSpPr>
          <p:spPr>
            <a:xfrm>
              <a:off x="6337050" y="2091487"/>
              <a:ext cx="2412900" cy="9852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Register/Manage card account</a:t>
              </a:r>
              <a:endParaRPr sz="1300" b="1" i="0" u="none" strike="noStrike" cap="none">
                <a:solidFill>
                  <a:srgbClr val="000000"/>
                </a:solidFill>
                <a:latin typeface="Arial"/>
                <a:ea typeface="Arial"/>
                <a:cs typeface="Arial"/>
                <a:sym typeface="Arial"/>
              </a:endParaRPr>
            </a:p>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Deposit money, Search Route</a:t>
              </a:r>
              <a:endParaRPr sz="1300" b="1" i="0" u="none" strike="noStrike" cap="none">
                <a:solidFill>
                  <a:srgbClr val="000000"/>
                </a:solidFill>
                <a:latin typeface="Arial"/>
                <a:ea typeface="Arial"/>
                <a:cs typeface="Arial"/>
                <a:sym typeface="Arial"/>
              </a:endParaRPr>
            </a:p>
          </p:txBody>
        </p:sp>
        <p:sp>
          <p:nvSpPr>
            <p:cNvPr id="2174" name="Google Shape;2174;p12"/>
            <p:cNvSpPr txBox="1"/>
            <p:nvPr/>
          </p:nvSpPr>
          <p:spPr>
            <a:xfrm>
              <a:off x="6337050" y="3243963"/>
              <a:ext cx="2768400" cy="7851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Read NFC card to pay ticket</a:t>
              </a:r>
              <a:endParaRPr sz="1300" b="1" i="0" u="none" strike="noStrike" cap="none">
                <a:solidFill>
                  <a:srgbClr val="000000"/>
                </a:solidFill>
                <a:latin typeface="Arial"/>
                <a:ea typeface="Arial"/>
                <a:cs typeface="Arial"/>
                <a:sym typeface="Arial"/>
              </a:endParaRPr>
            </a:p>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Manager route’s driver </a:t>
              </a:r>
              <a:endParaRPr sz="1300" b="1" i="0" u="none" strike="noStrike" cap="none">
                <a:solidFill>
                  <a:srgbClr val="000000"/>
                </a:solidFill>
                <a:latin typeface="Arial"/>
                <a:ea typeface="Arial"/>
                <a:cs typeface="Arial"/>
                <a:sym typeface="Arial"/>
              </a:endParaRPr>
            </a:p>
          </p:txBody>
        </p:sp>
        <p:sp>
          <p:nvSpPr>
            <p:cNvPr id="2175" name="Google Shape;2175;p12"/>
            <p:cNvSpPr txBox="1"/>
            <p:nvPr/>
          </p:nvSpPr>
          <p:spPr>
            <a:xfrm>
              <a:off x="6337050" y="4344950"/>
              <a:ext cx="2691600" cy="58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Register card for client</a:t>
              </a:r>
              <a:endParaRPr sz="1300" b="1" i="0" u="none" strike="noStrike" cap="none">
                <a:solidFill>
                  <a:srgbClr val="000000"/>
                </a:solidFill>
                <a:latin typeface="Arial"/>
                <a:ea typeface="Arial"/>
                <a:cs typeface="Arial"/>
                <a:sym typeface="Arial"/>
              </a:endParaRPr>
            </a:p>
            <a:p>
              <a:pPr marL="457200" marR="0" lvl="0" indent="-311150" algn="l" rtl="0">
                <a:lnSpc>
                  <a:spcPct val="100000"/>
                </a:lnSpc>
                <a:spcBef>
                  <a:spcPts val="0"/>
                </a:spcBef>
                <a:spcAft>
                  <a:spcPts val="0"/>
                </a:spcAft>
                <a:buClr>
                  <a:srgbClr val="000000"/>
                </a:buClr>
                <a:buSzPts val="1300"/>
                <a:buFont typeface="Arial"/>
                <a:buChar char="-"/>
              </a:pPr>
              <a:r>
                <a:rPr lang="en" sz="1300" b="1" i="0" u="none" strike="noStrike" cap="none">
                  <a:solidFill>
                    <a:srgbClr val="000000"/>
                  </a:solidFill>
                  <a:latin typeface="Arial"/>
                  <a:ea typeface="Arial"/>
                  <a:cs typeface="Arial"/>
                  <a:sym typeface="Arial"/>
                </a:rPr>
                <a:t>Deposit money for client</a:t>
              </a:r>
              <a:endParaRPr sz="1300" b="1"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animEffect transition="in" filter="fade">
                                      <p:cBhvr>
                                        <p:cTn id="7" dur="1000"/>
                                        <p:tgtEl>
                                          <p:spTgt spid="2147"/>
                                        </p:tgtEl>
                                      </p:cBhvr>
                                    </p:animEffect>
                                  </p:childTnLst>
                                </p:cTn>
                              </p:par>
                              <p:par>
                                <p:cTn id="8" presetID="10" presetClass="entr" presetSubtype="0" fill="hold" nodeType="withEffect">
                                  <p:stCondLst>
                                    <p:cond delay="0"/>
                                  </p:stCondLst>
                                  <p:childTnLst>
                                    <p:set>
                                      <p:cBhvr>
                                        <p:cTn id="9" dur="1" fill="hold">
                                          <p:stCondLst>
                                            <p:cond delay="0"/>
                                          </p:stCondLst>
                                        </p:cTn>
                                        <p:tgtEl>
                                          <p:spTgt spid="2151"/>
                                        </p:tgtEl>
                                        <p:attrNameLst>
                                          <p:attrName>style.visibility</p:attrName>
                                        </p:attrNameLst>
                                      </p:cBhvr>
                                      <p:to>
                                        <p:strVal val="visible"/>
                                      </p:to>
                                    </p:set>
                                    <p:animEffect transition="in" filter="fade">
                                      <p:cBhvr>
                                        <p:cTn id="10" dur="1000"/>
                                        <p:tgtEl>
                                          <p:spTgt spid="21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43"/>
                                        </p:tgtEl>
                                        <p:attrNameLst>
                                          <p:attrName>style.visibility</p:attrName>
                                        </p:attrNameLst>
                                      </p:cBhvr>
                                      <p:to>
                                        <p:strVal val="visible"/>
                                      </p:to>
                                    </p:set>
                                    <p:animEffect transition="in" filter="fade">
                                      <p:cBhvr>
                                        <p:cTn id="15" dur="1000"/>
                                        <p:tgtEl>
                                          <p:spTgt spid="2143"/>
                                        </p:tgtEl>
                                      </p:cBhvr>
                                    </p:animEffect>
                                  </p:childTnLst>
                                </p:cTn>
                              </p:par>
                              <p:par>
                                <p:cTn id="16" presetID="10" presetClass="entr" presetSubtype="0" fill="hold" nodeType="withEffect">
                                  <p:stCondLst>
                                    <p:cond delay="0"/>
                                  </p:stCondLst>
                                  <p:childTnLst>
                                    <p:set>
                                      <p:cBhvr>
                                        <p:cTn id="17" dur="1" fill="hold">
                                          <p:stCondLst>
                                            <p:cond delay="0"/>
                                          </p:stCondLst>
                                        </p:cTn>
                                        <p:tgtEl>
                                          <p:spTgt spid="2148"/>
                                        </p:tgtEl>
                                        <p:attrNameLst>
                                          <p:attrName>style.visibility</p:attrName>
                                        </p:attrNameLst>
                                      </p:cBhvr>
                                      <p:to>
                                        <p:strVal val="visible"/>
                                      </p:to>
                                    </p:set>
                                    <p:animEffect transition="in" filter="fade">
                                      <p:cBhvr>
                                        <p:cTn id="18" dur="1000"/>
                                        <p:tgtEl>
                                          <p:spTgt spid="2148"/>
                                        </p:tgtEl>
                                      </p:cBhvr>
                                    </p:animEffect>
                                  </p:childTnLst>
                                </p:cTn>
                              </p:par>
                              <p:par>
                                <p:cTn id="19" presetID="10" presetClass="entr" presetSubtype="0" fill="hold" nodeType="withEffect">
                                  <p:stCondLst>
                                    <p:cond delay="0"/>
                                  </p:stCondLst>
                                  <p:childTnLst>
                                    <p:set>
                                      <p:cBhvr>
                                        <p:cTn id="20" dur="1" fill="hold">
                                          <p:stCondLst>
                                            <p:cond delay="0"/>
                                          </p:stCondLst>
                                        </p:cTn>
                                        <p:tgtEl>
                                          <p:spTgt spid="2152"/>
                                        </p:tgtEl>
                                        <p:attrNameLst>
                                          <p:attrName>style.visibility</p:attrName>
                                        </p:attrNameLst>
                                      </p:cBhvr>
                                      <p:to>
                                        <p:strVal val="visible"/>
                                      </p:to>
                                    </p:set>
                                    <p:animEffect transition="in" filter="fade">
                                      <p:cBhvr>
                                        <p:cTn id="21" dur="1000"/>
                                        <p:tgtEl>
                                          <p:spTgt spid="215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169"/>
                                        </p:tgtEl>
                                        <p:attrNameLst>
                                          <p:attrName>style.visibility</p:attrName>
                                        </p:attrNameLst>
                                      </p:cBhvr>
                                      <p:to>
                                        <p:strVal val="visible"/>
                                      </p:to>
                                    </p:set>
                                    <p:animEffect transition="in" filter="fade">
                                      <p:cBhvr>
                                        <p:cTn id="25" dur="1000"/>
                                        <p:tgtEl>
                                          <p:spTgt spid="216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42"/>
                                        </p:tgtEl>
                                        <p:attrNameLst>
                                          <p:attrName>style.visibility</p:attrName>
                                        </p:attrNameLst>
                                      </p:cBhvr>
                                      <p:to>
                                        <p:strVal val="visible"/>
                                      </p:to>
                                    </p:set>
                                    <p:animEffect transition="in" filter="fade">
                                      <p:cBhvr>
                                        <p:cTn id="30" dur="1000"/>
                                        <p:tgtEl>
                                          <p:spTgt spid="2142"/>
                                        </p:tgtEl>
                                      </p:cBhvr>
                                    </p:animEffect>
                                  </p:childTnLst>
                                </p:cTn>
                              </p:par>
                              <p:par>
                                <p:cTn id="31" presetID="1" presetClass="exit" presetSubtype="0" fill="hold" nodeType="withEffect">
                                  <p:stCondLst>
                                    <p:cond delay="0"/>
                                  </p:stCondLst>
                                  <p:childTnLst>
                                    <p:set>
                                      <p:cBhvr>
                                        <p:cTn id="32" dur="1" fill="hold">
                                          <p:stCondLst>
                                            <p:cond delay="1"/>
                                          </p:stCondLst>
                                        </p:cTn>
                                        <p:tgtEl>
                                          <p:spTgt spid="2169"/>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159"/>
                                        </p:tgtEl>
                                        <p:attrNameLst>
                                          <p:attrName>style.visibility</p:attrName>
                                        </p:attrNameLst>
                                      </p:cBhvr>
                                      <p:to>
                                        <p:strVal val="visible"/>
                                      </p:to>
                                    </p:set>
                                    <p:animEffect transition="in" filter="fade">
                                      <p:cBhvr>
                                        <p:cTn id="35" dur="1000"/>
                                        <p:tgtEl>
                                          <p:spTgt spid="21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41"/>
                                        </p:tgtEl>
                                        <p:attrNameLst>
                                          <p:attrName>style.visibility</p:attrName>
                                        </p:attrNameLst>
                                      </p:cBhvr>
                                      <p:to>
                                        <p:strVal val="visible"/>
                                      </p:to>
                                    </p:set>
                                    <p:animEffect transition="in" filter="fade">
                                      <p:cBhvr>
                                        <p:cTn id="40" dur="1000"/>
                                        <p:tgtEl>
                                          <p:spTgt spid="2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49"/>
                                        </p:tgtEl>
                                        <p:attrNameLst>
                                          <p:attrName>style.visibility</p:attrName>
                                        </p:attrNameLst>
                                      </p:cBhvr>
                                      <p:to>
                                        <p:strVal val="visible"/>
                                      </p:to>
                                    </p:set>
                                    <p:animEffect transition="in" filter="fade">
                                      <p:cBhvr>
                                        <p:cTn id="43" dur="1000"/>
                                        <p:tgtEl>
                                          <p:spTgt spid="2149"/>
                                        </p:tgtEl>
                                      </p:cBhvr>
                                    </p:animEffect>
                                  </p:childTnLst>
                                </p:cTn>
                              </p:par>
                              <p:par>
                                <p:cTn id="44" presetID="10" presetClass="entr" presetSubtype="0" fill="hold" nodeType="withEffect">
                                  <p:stCondLst>
                                    <p:cond delay="0"/>
                                  </p:stCondLst>
                                  <p:childTnLst>
                                    <p:set>
                                      <p:cBhvr>
                                        <p:cTn id="45" dur="1" fill="hold">
                                          <p:stCondLst>
                                            <p:cond delay="0"/>
                                          </p:stCondLst>
                                        </p:cTn>
                                        <p:tgtEl>
                                          <p:spTgt spid="2150"/>
                                        </p:tgtEl>
                                        <p:attrNameLst>
                                          <p:attrName>style.visibility</p:attrName>
                                        </p:attrNameLst>
                                      </p:cBhvr>
                                      <p:to>
                                        <p:strVal val="visible"/>
                                      </p:to>
                                    </p:set>
                                    <p:animEffect transition="in" filter="fade">
                                      <p:cBhvr>
                                        <p:cTn id="46" dur="1000"/>
                                        <p:tgtEl>
                                          <p:spTgt spid="2150"/>
                                        </p:tgtEl>
                                      </p:cBhvr>
                                    </p:animEffect>
                                  </p:childTnLst>
                                </p:cTn>
                              </p:par>
                              <p:par>
                                <p:cTn id="47" presetID="10" presetClass="entr" presetSubtype="0" fill="hold" nodeType="withEffect">
                                  <p:stCondLst>
                                    <p:cond delay="0"/>
                                  </p:stCondLst>
                                  <p:childTnLst>
                                    <p:set>
                                      <p:cBhvr>
                                        <p:cTn id="48" dur="1" fill="hold">
                                          <p:stCondLst>
                                            <p:cond delay="0"/>
                                          </p:stCondLst>
                                        </p:cTn>
                                        <p:tgtEl>
                                          <p:spTgt spid="2157"/>
                                        </p:tgtEl>
                                        <p:attrNameLst>
                                          <p:attrName>style.visibility</p:attrName>
                                        </p:attrNameLst>
                                      </p:cBhvr>
                                      <p:to>
                                        <p:strVal val="visible"/>
                                      </p:to>
                                    </p:set>
                                    <p:animEffect transition="in" filter="fade">
                                      <p:cBhvr>
                                        <p:cTn id="49" dur="1000"/>
                                        <p:tgtEl>
                                          <p:spTgt spid="2157"/>
                                        </p:tgtEl>
                                      </p:cBhvr>
                                    </p:animEffect>
                                  </p:childTnLst>
                                </p:cTn>
                              </p:par>
                              <p:par>
                                <p:cTn id="50" presetID="10" presetClass="entr" presetSubtype="0" fill="hold" nodeType="withEffect">
                                  <p:stCondLst>
                                    <p:cond delay="0"/>
                                  </p:stCondLst>
                                  <p:childTnLst>
                                    <p:set>
                                      <p:cBhvr>
                                        <p:cTn id="51" dur="1" fill="hold">
                                          <p:stCondLst>
                                            <p:cond delay="0"/>
                                          </p:stCondLst>
                                        </p:cTn>
                                        <p:tgtEl>
                                          <p:spTgt spid="2158"/>
                                        </p:tgtEl>
                                        <p:attrNameLst>
                                          <p:attrName>style.visibility</p:attrName>
                                        </p:attrNameLst>
                                      </p:cBhvr>
                                      <p:to>
                                        <p:strVal val="visible"/>
                                      </p:to>
                                    </p:set>
                                    <p:animEffect transition="in" filter="fade">
                                      <p:cBhvr>
                                        <p:cTn id="52" dur="1000"/>
                                        <p:tgtEl>
                                          <p:spTgt spid="2158"/>
                                        </p:tgtEl>
                                      </p:cBhvr>
                                    </p:animEffect>
                                  </p:childTnLst>
                                </p:cTn>
                              </p:par>
                              <p:par>
                                <p:cTn id="53" presetID="10" presetClass="entr" presetSubtype="0" fill="hold" nodeType="withEffect">
                                  <p:stCondLst>
                                    <p:cond delay="0"/>
                                  </p:stCondLst>
                                  <p:childTnLst>
                                    <p:set>
                                      <p:cBhvr>
                                        <p:cTn id="54" dur="1" fill="hold">
                                          <p:stCondLst>
                                            <p:cond delay="0"/>
                                          </p:stCondLst>
                                        </p:cTn>
                                        <p:tgtEl>
                                          <p:spTgt spid="2155"/>
                                        </p:tgtEl>
                                        <p:attrNameLst>
                                          <p:attrName>style.visibility</p:attrName>
                                        </p:attrNameLst>
                                      </p:cBhvr>
                                      <p:to>
                                        <p:strVal val="visible"/>
                                      </p:to>
                                    </p:set>
                                    <p:animEffect transition="in" filter="fade">
                                      <p:cBhvr>
                                        <p:cTn id="55" dur="1000"/>
                                        <p:tgtEl>
                                          <p:spTgt spid="215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140"/>
                                        </p:tgtEl>
                                        <p:attrNameLst>
                                          <p:attrName>style.visibility</p:attrName>
                                        </p:attrNameLst>
                                      </p:cBhvr>
                                      <p:to>
                                        <p:strVal val="visible"/>
                                      </p:to>
                                    </p:set>
                                    <p:animEffect transition="in" filter="fade">
                                      <p:cBhvr>
                                        <p:cTn id="60" dur="1000"/>
                                        <p:tgtEl>
                                          <p:spTgt spid="2140"/>
                                        </p:tgtEl>
                                      </p:cBhvr>
                                    </p:animEffect>
                                  </p:childTnLst>
                                </p:cTn>
                              </p:par>
                              <p:par>
                                <p:cTn id="61" presetID="10" presetClass="entr" presetSubtype="0" fill="hold" nodeType="withEffect">
                                  <p:stCondLst>
                                    <p:cond delay="0"/>
                                  </p:stCondLst>
                                  <p:childTnLst>
                                    <p:set>
                                      <p:cBhvr>
                                        <p:cTn id="62" dur="1" fill="hold">
                                          <p:stCondLst>
                                            <p:cond delay="0"/>
                                          </p:stCondLst>
                                        </p:cTn>
                                        <p:tgtEl>
                                          <p:spTgt spid="2153"/>
                                        </p:tgtEl>
                                        <p:attrNameLst>
                                          <p:attrName>style.visibility</p:attrName>
                                        </p:attrNameLst>
                                      </p:cBhvr>
                                      <p:to>
                                        <p:strVal val="visible"/>
                                      </p:to>
                                    </p:set>
                                    <p:animEffect transition="in" filter="fade">
                                      <p:cBhvr>
                                        <p:cTn id="63" dur="1000"/>
                                        <p:tgtEl>
                                          <p:spTgt spid="2153"/>
                                        </p:tgtEl>
                                      </p:cBhvr>
                                    </p:animEffect>
                                  </p:childTnLst>
                                </p:cTn>
                              </p:par>
                              <p:par>
                                <p:cTn id="64" presetID="10" presetClass="entr" presetSubtype="0" fill="hold" nodeType="withEffect">
                                  <p:stCondLst>
                                    <p:cond delay="0"/>
                                  </p:stCondLst>
                                  <p:childTnLst>
                                    <p:set>
                                      <p:cBhvr>
                                        <p:cTn id="65" dur="1" fill="hold">
                                          <p:stCondLst>
                                            <p:cond delay="0"/>
                                          </p:stCondLst>
                                        </p:cTn>
                                        <p:tgtEl>
                                          <p:spTgt spid="2154"/>
                                        </p:tgtEl>
                                        <p:attrNameLst>
                                          <p:attrName>style.visibility</p:attrName>
                                        </p:attrNameLst>
                                      </p:cBhvr>
                                      <p:to>
                                        <p:strVal val="visible"/>
                                      </p:to>
                                    </p:set>
                                    <p:animEffect transition="in" filter="fade">
                                      <p:cBhvr>
                                        <p:cTn id="66" dur="1000"/>
                                        <p:tgtEl>
                                          <p:spTgt spid="2154"/>
                                        </p:tgtEl>
                                      </p:cBhvr>
                                    </p:animEffect>
                                  </p:childTnLst>
                                </p:cTn>
                              </p:par>
                              <p:par>
                                <p:cTn id="67" presetID="10" presetClass="entr" presetSubtype="0" fill="hold" nodeType="withEffect">
                                  <p:stCondLst>
                                    <p:cond delay="0"/>
                                  </p:stCondLst>
                                  <p:childTnLst>
                                    <p:set>
                                      <p:cBhvr>
                                        <p:cTn id="68" dur="1" fill="hold">
                                          <p:stCondLst>
                                            <p:cond delay="0"/>
                                          </p:stCondLst>
                                        </p:cTn>
                                        <p:tgtEl>
                                          <p:spTgt spid="2156"/>
                                        </p:tgtEl>
                                        <p:attrNameLst>
                                          <p:attrName>style.visibility</p:attrName>
                                        </p:attrNameLst>
                                      </p:cBhvr>
                                      <p:to>
                                        <p:strVal val="visible"/>
                                      </p:to>
                                    </p:set>
                                    <p:animEffect transition="in" filter="fade">
                                      <p:cBhvr>
                                        <p:cTn id="69" dur="1000"/>
                                        <p:tgtEl>
                                          <p:spTgt spid="215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160"/>
                                        </p:tgtEl>
                                        <p:attrNameLst>
                                          <p:attrName>style.visibility</p:attrName>
                                        </p:attrNameLst>
                                      </p:cBhvr>
                                      <p:to>
                                        <p:strVal val="visible"/>
                                      </p:to>
                                    </p:set>
                                    <p:animEffect transition="in" filter="fade">
                                      <p:cBhvr>
                                        <p:cTn id="74" dur="1000"/>
                                        <p:tgtEl>
                                          <p:spTgt spid="2160"/>
                                        </p:tgtEl>
                                      </p:cBhvr>
                                    </p:animEffect>
                                  </p:childTnLst>
                                </p:cTn>
                              </p:par>
                              <p:par>
                                <p:cTn id="75" presetID="10" presetClass="entr" presetSubtype="0" fill="hold" nodeType="withEffect">
                                  <p:stCondLst>
                                    <p:cond delay="0"/>
                                  </p:stCondLst>
                                  <p:childTnLst>
                                    <p:set>
                                      <p:cBhvr>
                                        <p:cTn id="76" dur="1" fill="hold">
                                          <p:stCondLst>
                                            <p:cond delay="0"/>
                                          </p:stCondLst>
                                        </p:cTn>
                                        <p:tgtEl>
                                          <p:spTgt spid="2161"/>
                                        </p:tgtEl>
                                        <p:attrNameLst>
                                          <p:attrName>style.visibility</p:attrName>
                                        </p:attrNameLst>
                                      </p:cBhvr>
                                      <p:to>
                                        <p:strVal val="visible"/>
                                      </p:to>
                                    </p:set>
                                    <p:animEffect transition="in" filter="fade">
                                      <p:cBhvr>
                                        <p:cTn id="77" dur="1000"/>
                                        <p:tgtEl>
                                          <p:spTgt spid="2161"/>
                                        </p:tgtEl>
                                      </p:cBhvr>
                                    </p:animEffect>
                                  </p:childTnLst>
                                </p:cTn>
                              </p:par>
                              <p:par>
                                <p:cTn id="78" presetID="10" presetClass="entr" presetSubtype="0" fill="hold" nodeType="withEffect">
                                  <p:stCondLst>
                                    <p:cond delay="0"/>
                                  </p:stCondLst>
                                  <p:childTnLst>
                                    <p:set>
                                      <p:cBhvr>
                                        <p:cTn id="79" dur="1" fill="hold">
                                          <p:stCondLst>
                                            <p:cond delay="0"/>
                                          </p:stCondLst>
                                        </p:cTn>
                                        <p:tgtEl>
                                          <p:spTgt spid="2163"/>
                                        </p:tgtEl>
                                        <p:attrNameLst>
                                          <p:attrName>style.visibility</p:attrName>
                                        </p:attrNameLst>
                                      </p:cBhvr>
                                      <p:to>
                                        <p:strVal val="visible"/>
                                      </p:to>
                                    </p:set>
                                    <p:animEffect transition="in" filter="fade">
                                      <p:cBhvr>
                                        <p:cTn id="80" dur="1000"/>
                                        <p:tgtEl>
                                          <p:spTgt spid="2163"/>
                                        </p:tgtEl>
                                      </p:cBhvr>
                                    </p:animEffect>
                                  </p:childTnLst>
                                </p:cTn>
                              </p:par>
                              <p:par>
                                <p:cTn id="81" presetID="10" presetClass="entr" presetSubtype="0" fill="hold" nodeType="withEffect">
                                  <p:stCondLst>
                                    <p:cond delay="0"/>
                                  </p:stCondLst>
                                  <p:childTnLst>
                                    <p:set>
                                      <p:cBhvr>
                                        <p:cTn id="82" dur="1" fill="hold">
                                          <p:stCondLst>
                                            <p:cond delay="0"/>
                                          </p:stCondLst>
                                        </p:cTn>
                                        <p:tgtEl>
                                          <p:spTgt spid="2164"/>
                                        </p:tgtEl>
                                        <p:attrNameLst>
                                          <p:attrName>style.visibility</p:attrName>
                                        </p:attrNameLst>
                                      </p:cBhvr>
                                      <p:to>
                                        <p:strVal val="visible"/>
                                      </p:to>
                                    </p:set>
                                    <p:animEffect transition="in" filter="fade">
                                      <p:cBhvr>
                                        <p:cTn id="83" dur="1000"/>
                                        <p:tgtEl>
                                          <p:spTgt spid="216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31"/>
                                        </p:tgtEl>
                                        <p:attrNameLst>
                                          <p:attrName>style.visibility</p:attrName>
                                        </p:attrNameLst>
                                      </p:cBhvr>
                                      <p:to>
                                        <p:strVal val="visible"/>
                                      </p:to>
                                    </p:set>
                                    <p:animEffect transition="in" filter="fade">
                                      <p:cBhvr>
                                        <p:cTn id="88" dur="1000"/>
                                        <p:tgtEl>
                                          <p:spTgt spid="2131"/>
                                        </p:tgtEl>
                                      </p:cBhvr>
                                    </p:animEffect>
                                  </p:childTnLst>
                                </p:cTn>
                              </p:par>
                              <p:par>
                                <p:cTn id="89" presetID="10" presetClass="entr" presetSubtype="0" fill="hold" nodeType="withEffect">
                                  <p:stCondLst>
                                    <p:cond delay="0"/>
                                  </p:stCondLst>
                                  <p:childTnLst>
                                    <p:set>
                                      <p:cBhvr>
                                        <p:cTn id="90" dur="1" fill="hold">
                                          <p:stCondLst>
                                            <p:cond delay="0"/>
                                          </p:stCondLst>
                                        </p:cTn>
                                        <p:tgtEl>
                                          <p:spTgt spid="2162"/>
                                        </p:tgtEl>
                                        <p:attrNameLst>
                                          <p:attrName>style.visibility</p:attrName>
                                        </p:attrNameLst>
                                      </p:cBhvr>
                                      <p:to>
                                        <p:strVal val="visible"/>
                                      </p:to>
                                    </p:set>
                                    <p:animEffect transition="in" filter="fade">
                                      <p:cBhvr>
                                        <p:cTn id="91" dur="1000"/>
                                        <p:tgtEl>
                                          <p:spTgt spid="21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144"/>
                                        </p:tgtEl>
                                        <p:attrNameLst>
                                          <p:attrName>style.visibility</p:attrName>
                                        </p:attrNameLst>
                                      </p:cBhvr>
                                      <p:to>
                                        <p:strVal val="visible"/>
                                      </p:to>
                                    </p:set>
                                    <p:animEffect transition="in" filter="fade">
                                      <p:cBhvr>
                                        <p:cTn id="96" dur="1000"/>
                                        <p:tgtEl>
                                          <p:spTgt spid="2144"/>
                                        </p:tgtEl>
                                      </p:cBhvr>
                                    </p:animEffect>
                                  </p:childTnLst>
                                </p:cTn>
                              </p:par>
                              <p:par>
                                <p:cTn id="97" presetID="1" presetClass="exit" presetSubtype="0" fill="hold" nodeType="withEffect">
                                  <p:stCondLst>
                                    <p:cond delay="0"/>
                                  </p:stCondLst>
                                  <p:childTnLst>
                                    <p:set>
                                      <p:cBhvr>
                                        <p:cTn id="98" dur="1" fill="hold">
                                          <p:stCondLst>
                                            <p:cond delay="1"/>
                                          </p:stCondLst>
                                        </p:cTn>
                                        <p:tgtEl>
                                          <p:spTgt spid="214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145"/>
                                        </p:tgtEl>
                                        <p:attrNameLst>
                                          <p:attrName>style.visibility</p:attrName>
                                        </p:attrNameLst>
                                      </p:cBhvr>
                                      <p:to>
                                        <p:strVal val="visible"/>
                                      </p:to>
                                    </p:set>
                                    <p:animEffect transition="in" filter="fade">
                                      <p:cBhvr>
                                        <p:cTn id="103" dur="1000"/>
                                        <p:tgtEl>
                                          <p:spTgt spid="2145"/>
                                        </p:tgtEl>
                                      </p:cBhvr>
                                    </p:animEffect>
                                  </p:childTnLst>
                                </p:cTn>
                              </p:par>
                              <p:par>
                                <p:cTn id="104" presetID="1" presetClass="exit" presetSubtype="0" fill="hold" nodeType="withEffect">
                                  <p:stCondLst>
                                    <p:cond delay="0"/>
                                  </p:stCondLst>
                                  <p:childTnLst>
                                    <p:set>
                                      <p:cBhvr>
                                        <p:cTn id="105" dur="1" fill="hold">
                                          <p:stCondLst>
                                            <p:cond delay="1"/>
                                          </p:stCondLst>
                                        </p:cTn>
                                        <p:tgtEl>
                                          <p:spTgt spid="214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165"/>
                                        </p:tgtEl>
                                        <p:attrNameLst>
                                          <p:attrName>style.visibility</p:attrName>
                                        </p:attrNameLst>
                                      </p:cBhvr>
                                      <p:to>
                                        <p:strVal val="visible"/>
                                      </p:to>
                                    </p:set>
                                    <p:animEffect transition="in" filter="fade">
                                      <p:cBhvr>
                                        <p:cTn id="110" dur="1000"/>
                                        <p:tgtEl>
                                          <p:spTgt spid="2165"/>
                                        </p:tgtEl>
                                      </p:cBhvr>
                                    </p:animEffect>
                                  </p:childTnLst>
                                </p:cTn>
                              </p:par>
                              <p:par>
                                <p:cTn id="111" presetID="1" presetClass="exit" presetSubtype="0" fill="hold" nodeType="withEffect">
                                  <p:stCondLst>
                                    <p:cond delay="0"/>
                                  </p:stCondLst>
                                  <p:childTnLst>
                                    <p:set>
                                      <p:cBhvr>
                                        <p:cTn id="112" dur="1" fill="hold">
                                          <p:stCondLst>
                                            <p:cond delay="1"/>
                                          </p:stCondLst>
                                        </p:cTn>
                                        <p:tgtEl>
                                          <p:spTgt spid="214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146"/>
                                        </p:tgtEl>
                                        <p:attrNameLst>
                                          <p:attrName>style.visibility</p:attrName>
                                        </p:attrNameLst>
                                      </p:cBhvr>
                                      <p:to>
                                        <p:strVal val="visible"/>
                                      </p:to>
                                    </p:set>
                                    <p:animEffect transition="in" filter="fade">
                                      <p:cBhvr>
                                        <p:cTn id="117" dur="1000"/>
                                        <p:tgtEl>
                                          <p:spTgt spid="2146"/>
                                        </p:tgtEl>
                                      </p:cBhvr>
                                    </p:animEffect>
                                  </p:childTnLst>
                                </p:cTn>
                              </p:par>
                              <p:par>
                                <p:cTn id="118" presetID="1" presetClass="exit" presetSubtype="0" fill="hold" nodeType="withEffect">
                                  <p:stCondLst>
                                    <p:cond delay="0"/>
                                  </p:stCondLst>
                                  <p:childTnLst>
                                    <p:set>
                                      <p:cBhvr>
                                        <p:cTn id="119" dur="1" fill="hold">
                                          <p:stCondLst>
                                            <p:cond delay="1"/>
                                          </p:stCondLst>
                                        </p:cTn>
                                        <p:tgtEl>
                                          <p:spTgt spid="2140"/>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166"/>
                                        </p:tgtEl>
                                        <p:attrNameLst>
                                          <p:attrName>style.visibility</p:attrName>
                                        </p:attrNameLst>
                                      </p:cBhvr>
                                      <p:to>
                                        <p:strVal val="visible"/>
                                      </p:to>
                                    </p:set>
                                    <p:animEffect transition="in" filter="fade">
                                      <p:cBhvr>
                                        <p:cTn id="124" dur="1000"/>
                                        <p:tgtEl>
                                          <p:spTgt spid="2166"/>
                                        </p:tgtEl>
                                      </p:cBhvr>
                                    </p:animEffect>
                                  </p:childTnLst>
                                </p:cTn>
                              </p:par>
                              <p:par>
                                <p:cTn id="125" presetID="10" presetClass="entr" presetSubtype="0" fill="hold" nodeType="withEffect">
                                  <p:stCondLst>
                                    <p:cond delay="0"/>
                                  </p:stCondLst>
                                  <p:childTnLst>
                                    <p:set>
                                      <p:cBhvr>
                                        <p:cTn id="126" dur="1" fill="hold">
                                          <p:stCondLst>
                                            <p:cond delay="0"/>
                                          </p:stCondLst>
                                        </p:cTn>
                                        <p:tgtEl>
                                          <p:spTgt spid="2167"/>
                                        </p:tgtEl>
                                        <p:attrNameLst>
                                          <p:attrName>style.visibility</p:attrName>
                                        </p:attrNameLst>
                                      </p:cBhvr>
                                      <p:to>
                                        <p:strVal val="visible"/>
                                      </p:to>
                                    </p:set>
                                    <p:animEffect transition="in" filter="fade">
                                      <p:cBhvr>
                                        <p:cTn id="127" dur="1000"/>
                                        <p:tgtEl>
                                          <p:spTgt spid="2167"/>
                                        </p:tgtEl>
                                      </p:cBhvr>
                                    </p:animEffect>
                                  </p:childTnLst>
                                </p:cTn>
                              </p:par>
                              <p:par>
                                <p:cTn id="128" presetID="1" presetClass="exit" presetSubtype="0" fill="hold" nodeType="withEffect">
                                  <p:stCondLst>
                                    <p:cond delay="0"/>
                                  </p:stCondLst>
                                  <p:childTnLst>
                                    <p:set>
                                      <p:cBhvr>
                                        <p:cTn id="129" dur="1" fill="hold">
                                          <p:stCondLst>
                                            <p:cond delay="1"/>
                                          </p:stCondLst>
                                        </p:cTn>
                                        <p:tgtEl>
                                          <p:spTgt spid="2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3"/>
          <p:cNvSpPr txBox="1">
            <a:spLocks noGrp="1"/>
          </p:cNvSpPr>
          <p:nvPr>
            <p:ph type="title" idx="4294967295"/>
          </p:nvPr>
        </p:nvSpPr>
        <p:spPr>
          <a:xfrm>
            <a:off x="1568775" y="442350"/>
            <a:ext cx="6006300"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Technologies</a:t>
            </a:r>
            <a:endParaRPr/>
          </a:p>
        </p:txBody>
      </p:sp>
      <p:sp>
        <p:nvSpPr>
          <p:cNvPr id="2181" name="Google Shape;2181;p13"/>
          <p:cNvSpPr txBox="1">
            <a:spLocks noGrp="1"/>
          </p:cNvSpPr>
          <p:nvPr>
            <p:ph type="title" idx="4294967295"/>
          </p:nvPr>
        </p:nvSpPr>
        <p:spPr>
          <a:xfrm>
            <a:off x="6714451" y="145125"/>
            <a:ext cx="1371600" cy="77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2. System </a:t>
            </a:r>
            <a:endParaRPr sz="1600"/>
          </a:p>
          <a:p>
            <a:pPr marL="0" lvl="0" indent="0" algn="l" rtl="0">
              <a:lnSpc>
                <a:spcPct val="100000"/>
              </a:lnSpc>
              <a:spcBef>
                <a:spcPts val="0"/>
              </a:spcBef>
              <a:spcAft>
                <a:spcPts val="0"/>
              </a:spcAft>
              <a:buSzPts val="2800"/>
              <a:buNone/>
            </a:pPr>
            <a:r>
              <a:rPr lang="en" sz="1600"/>
              <a:t>Architecture</a:t>
            </a:r>
            <a:endParaRPr sz="1600"/>
          </a:p>
        </p:txBody>
      </p:sp>
      <p:pic>
        <p:nvPicPr>
          <p:cNvPr id="2182" name="Google Shape;2182;p13"/>
          <p:cNvPicPr preferRelativeResize="0"/>
          <p:nvPr/>
        </p:nvPicPr>
        <p:blipFill rotWithShape="1">
          <a:blip r:embed="rId3">
            <a:alphaModFix/>
          </a:blip>
          <a:srcRect l="13731" r="13725"/>
          <a:stretch/>
        </p:blipFill>
        <p:spPr>
          <a:xfrm>
            <a:off x="2577575" y="1607550"/>
            <a:ext cx="650700" cy="672300"/>
          </a:xfrm>
          <a:prstGeom prst="ellipse">
            <a:avLst/>
          </a:prstGeom>
          <a:noFill/>
          <a:ln>
            <a:noFill/>
          </a:ln>
        </p:spPr>
      </p:pic>
      <p:pic>
        <p:nvPicPr>
          <p:cNvPr id="2183" name="Google Shape;2183;p13"/>
          <p:cNvPicPr preferRelativeResize="0"/>
          <p:nvPr/>
        </p:nvPicPr>
        <p:blipFill rotWithShape="1">
          <a:blip r:embed="rId4">
            <a:alphaModFix/>
          </a:blip>
          <a:srcRect/>
          <a:stretch/>
        </p:blipFill>
        <p:spPr>
          <a:xfrm>
            <a:off x="4294722" y="1557263"/>
            <a:ext cx="772925" cy="772895"/>
          </a:xfrm>
          <a:prstGeom prst="rect">
            <a:avLst/>
          </a:prstGeom>
          <a:noFill/>
          <a:ln>
            <a:noFill/>
          </a:ln>
        </p:spPr>
      </p:pic>
      <p:pic>
        <p:nvPicPr>
          <p:cNvPr id="2184" name="Google Shape;2184;p13"/>
          <p:cNvPicPr preferRelativeResize="0"/>
          <p:nvPr/>
        </p:nvPicPr>
        <p:blipFill rotWithShape="1">
          <a:blip r:embed="rId5">
            <a:alphaModFix/>
          </a:blip>
          <a:srcRect l="20519" r="17429" b="6611"/>
          <a:stretch/>
        </p:blipFill>
        <p:spPr>
          <a:xfrm>
            <a:off x="2371475" y="2799100"/>
            <a:ext cx="1062883" cy="869400"/>
          </a:xfrm>
          <a:prstGeom prst="rect">
            <a:avLst/>
          </a:prstGeom>
          <a:noFill/>
          <a:ln>
            <a:noFill/>
          </a:ln>
        </p:spPr>
      </p:pic>
      <p:pic>
        <p:nvPicPr>
          <p:cNvPr id="2185" name="Google Shape;2185;p13"/>
          <p:cNvPicPr preferRelativeResize="0"/>
          <p:nvPr/>
        </p:nvPicPr>
        <p:blipFill rotWithShape="1">
          <a:blip r:embed="rId6">
            <a:alphaModFix/>
          </a:blip>
          <a:srcRect/>
          <a:stretch/>
        </p:blipFill>
        <p:spPr>
          <a:xfrm>
            <a:off x="5934150" y="1593063"/>
            <a:ext cx="780300" cy="701280"/>
          </a:xfrm>
          <a:prstGeom prst="rect">
            <a:avLst/>
          </a:prstGeom>
          <a:noFill/>
          <a:ln>
            <a:noFill/>
          </a:ln>
        </p:spPr>
      </p:pic>
      <p:pic>
        <p:nvPicPr>
          <p:cNvPr id="2186" name="Google Shape;2186;p13"/>
          <p:cNvPicPr preferRelativeResize="0"/>
          <p:nvPr/>
        </p:nvPicPr>
        <p:blipFill rotWithShape="1">
          <a:blip r:embed="rId7">
            <a:alphaModFix/>
          </a:blip>
          <a:srcRect/>
          <a:stretch/>
        </p:blipFill>
        <p:spPr>
          <a:xfrm>
            <a:off x="4320227" y="2995699"/>
            <a:ext cx="650700" cy="650700"/>
          </a:xfrm>
          <a:prstGeom prst="rect">
            <a:avLst/>
          </a:prstGeom>
          <a:noFill/>
          <a:ln>
            <a:noFill/>
          </a:ln>
        </p:spPr>
      </p:pic>
      <p:pic>
        <p:nvPicPr>
          <p:cNvPr id="2187" name="Google Shape;2187;p13"/>
          <p:cNvPicPr preferRelativeResize="0"/>
          <p:nvPr/>
        </p:nvPicPr>
        <p:blipFill rotWithShape="1">
          <a:blip r:embed="rId8">
            <a:alphaModFix/>
          </a:blip>
          <a:srcRect/>
          <a:stretch/>
        </p:blipFill>
        <p:spPr>
          <a:xfrm>
            <a:off x="5856788" y="2970403"/>
            <a:ext cx="935034" cy="701275"/>
          </a:xfrm>
          <a:prstGeom prst="rect">
            <a:avLst/>
          </a:prstGeom>
          <a:noFill/>
          <a:ln>
            <a:noFill/>
          </a:ln>
        </p:spPr>
      </p:pic>
      <p:pic>
        <p:nvPicPr>
          <p:cNvPr id="2188" name="Google Shape;2188;p13"/>
          <p:cNvPicPr preferRelativeResize="0"/>
          <p:nvPr/>
        </p:nvPicPr>
        <p:blipFill rotWithShape="1">
          <a:blip r:embed="rId9">
            <a:alphaModFix/>
          </a:blip>
          <a:srcRect l="16674" r="17262"/>
          <a:stretch/>
        </p:blipFill>
        <p:spPr>
          <a:xfrm>
            <a:off x="2512775" y="4187750"/>
            <a:ext cx="780300" cy="620092"/>
          </a:xfrm>
          <a:prstGeom prst="rect">
            <a:avLst/>
          </a:prstGeom>
          <a:noFill/>
          <a:ln>
            <a:noFill/>
          </a:ln>
        </p:spPr>
      </p:pic>
      <p:sp>
        <p:nvSpPr>
          <p:cNvPr id="2189" name="Google Shape;2189;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pic>
        <p:nvPicPr>
          <p:cNvPr id="2190" name="Google Shape;2190;p13"/>
          <p:cNvPicPr preferRelativeResize="0"/>
          <p:nvPr/>
        </p:nvPicPr>
        <p:blipFill rotWithShape="1">
          <a:blip r:embed="rId10">
            <a:alphaModFix/>
          </a:blip>
          <a:srcRect/>
          <a:stretch/>
        </p:blipFill>
        <p:spPr>
          <a:xfrm>
            <a:off x="4167886" y="4019675"/>
            <a:ext cx="956250" cy="956250"/>
          </a:xfrm>
          <a:prstGeom prst="rect">
            <a:avLst/>
          </a:prstGeom>
          <a:noFill/>
          <a:ln>
            <a:noFill/>
          </a:ln>
        </p:spPr>
      </p:pic>
      <p:pic>
        <p:nvPicPr>
          <p:cNvPr id="2191" name="Google Shape;2191;p13"/>
          <p:cNvPicPr preferRelativeResize="0"/>
          <p:nvPr/>
        </p:nvPicPr>
        <p:blipFill rotWithShape="1">
          <a:blip r:embed="rId11">
            <a:alphaModFix/>
          </a:blip>
          <a:srcRect/>
          <a:stretch/>
        </p:blipFill>
        <p:spPr>
          <a:xfrm>
            <a:off x="5998938" y="4172450"/>
            <a:ext cx="650700" cy="65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sp>
        <p:nvSpPr>
          <p:cNvPr id="2196" name="Google Shape;2196;p14"/>
          <p:cNvSpPr txBox="1">
            <a:spLocks noGrp="1"/>
          </p:cNvSpPr>
          <p:nvPr>
            <p:ph type="title"/>
          </p:nvPr>
        </p:nvSpPr>
        <p:spPr>
          <a:xfrm>
            <a:off x="1379325" y="2039500"/>
            <a:ext cx="6515100" cy="12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a:t>Demonstration</a:t>
            </a:r>
            <a:endParaRPr sz="4700"/>
          </a:p>
        </p:txBody>
      </p:sp>
      <p:sp>
        <p:nvSpPr>
          <p:cNvPr id="2197" name="Google Shape;2197;p14"/>
          <p:cNvSpPr txBox="1">
            <a:spLocks noGrp="1"/>
          </p:cNvSpPr>
          <p:nvPr>
            <p:ph type="title" idx="2"/>
          </p:nvPr>
        </p:nvSpPr>
        <p:spPr>
          <a:xfrm>
            <a:off x="2973225" y="1060438"/>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
              <a:t>03</a:t>
            </a:r>
            <a:endParaRPr/>
          </a:p>
        </p:txBody>
      </p:sp>
      <p:sp>
        <p:nvSpPr>
          <p:cNvPr id="2198" name="Google Shape;2198;p14"/>
          <p:cNvSpPr txBox="1">
            <a:spLocks noGrp="1"/>
          </p:cNvSpPr>
          <p:nvPr>
            <p:ph type="subTitle" idx="1"/>
          </p:nvPr>
        </p:nvSpPr>
        <p:spPr>
          <a:xfrm>
            <a:off x="3846300" y="2999225"/>
            <a:ext cx="1451400" cy="5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a:t>Feature demo</a:t>
            </a:r>
            <a:endParaRPr/>
          </a:p>
          <a:p>
            <a:pPr marL="0" lvl="0" indent="0" algn="ctr" rtl="0">
              <a:lnSpc>
                <a:spcPct val="100000"/>
              </a:lnSpc>
              <a:spcBef>
                <a:spcPts val="0"/>
              </a:spcBef>
              <a:spcAft>
                <a:spcPts val="0"/>
              </a:spcAft>
              <a:buSzPts val="1600"/>
              <a:buNone/>
            </a:pPr>
            <a:endParaRPr/>
          </a:p>
        </p:txBody>
      </p:sp>
      <p:sp>
        <p:nvSpPr>
          <p:cNvPr id="2199" name="Google Shape;2199;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5"/>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Workflow</a:t>
            </a:r>
            <a:endParaRPr/>
          </a:p>
        </p:txBody>
      </p:sp>
      <p:sp>
        <p:nvSpPr>
          <p:cNvPr id="2205" name="Google Shape;2205;p15"/>
          <p:cNvSpPr txBox="1"/>
          <p:nvPr/>
        </p:nvSpPr>
        <p:spPr>
          <a:xfrm>
            <a:off x="2649725" y="3541449"/>
            <a:ext cx="2219400" cy="63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Staff’s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206" name="Google Shape;2206;p15"/>
          <p:cNvSpPr txBox="1"/>
          <p:nvPr/>
        </p:nvSpPr>
        <p:spPr>
          <a:xfrm>
            <a:off x="4724500" y="1680075"/>
            <a:ext cx="13329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Driver’s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207" name="Google Shape;2207;p15"/>
          <p:cNvSpPr txBox="1"/>
          <p:nvPr/>
        </p:nvSpPr>
        <p:spPr>
          <a:xfrm>
            <a:off x="6245925" y="3572950"/>
            <a:ext cx="1553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Admin’s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208" name="Google Shape;2208;p15"/>
          <p:cNvSpPr txBox="1"/>
          <p:nvPr/>
        </p:nvSpPr>
        <p:spPr>
          <a:xfrm>
            <a:off x="985700" y="1771926"/>
            <a:ext cx="22194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Client’s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209" name="Google Shape;2209;p15"/>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2</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210" name="Google Shape;2210;p15"/>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Barlow Semi Condensed Medium"/>
                <a:ea typeface="Barlow Semi Condensed Medium"/>
                <a:cs typeface="Barlow Semi Condensed Medium"/>
                <a:sym typeface="Barlow Semi Condensed Medium"/>
              </a:rPr>
              <a:t>Day 3</a:t>
            </a:r>
            <a:endParaRPr sz="1800" b="0" i="0" u="none" strike="noStrike" cap="none">
              <a:solidFill>
                <a:schemeClr val="lt1"/>
              </a:solidFill>
              <a:latin typeface="Barlow Semi Condensed Medium"/>
              <a:ea typeface="Barlow Semi Condensed Medium"/>
              <a:cs typeface="Barlow Semi Condensed Medium"/>
              <a:sym typeface="Barlow Semi Condensed Medium"/>
            </a:endParaRPr>
          </a:p>
        </p:txBody>
      </p:sp>
      <p:sp>
        <p:nvSpPr>
          <p:cNvPr id="2211" name="Google Shape;2211;p15"/>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4</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grpSp>
        <p:nvGrpSpPr>
          <p:cNvPr id="2212" name="Google Shape;2212;p15"/>
          <p:cNvGrpSpPr/>
          <p:nvPr/>
        </p:nvGrpSpPr>
        <p:grpSpPr>
          <a:xfrm>
            <a:off x="1620199" y="2106974"/>
            <a:ext cx="5900539" cy="1517351"/>
            <a:chOff x="1621724" y="2106974"/>
            <a:chExt cx="5900539" cy="1517351"/>
          </a:xfrm>
        </p:grpSpPr>
        <p:grpSp>
          <p:nvGrpSpPr>
            <p:cNvPr id="2213" name="Google Shape;2213;p15"/>
            <p:cNvGrpSpPr/>
            <p:nvPr/>
          </p:nvGrpSpPr>
          <p:grpSpPr>
            <a:xfrm>
              <a:off x="2604780" y="2884996"/>
              <a:ext cx="4021756" cy="520"/>
              <a:chOff x="3762454" y="2553002"/>
              <a:chExt cx="1121578" cy="145"/>
            </a:xfrm>
          </p:grpSpPr>
          <p:cxnSp>
            <p:nvCxnSpPr>
              <p:cNvPr id="2214" name="Google Shape;2214;p15"/>
              <p:cNvCxnSpPr/>
              <p:nvPr/>
            </p:nvCxnSpPr>
            <p:spPr>
              <a:xfrm>
                <a:off x="4195395"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215" name="Google Shape;2215;p15"/>
              <p:cNvCxnSpPr/>
              <p:nvPr/>
            </p:nvCxnSpPr>
            <p:spPr>
              <a:xfrm>
                <a:off x="4652432"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216" name="Google Shape;2216;p15"/>
              <p:cNvCxnSpPr>
                <a:stCxn id="2217" idx="6"/>
                <a:endCxn id="2218" idx="2"/>
              </p:cNvCxnSpPr>
              <p:nvPr/>
            </p:nvCxnSpPr>
            <p:spPr>
              <a:xfrm>
                <a:off x="3762454" y="2553147"/>
                <a:ext cx="183000" cy="0"/>
              </a:xfrm>
              <a:prstGeom prst="straightConnector1">
                <a:avLst/>
              </a:prstGeom>
              <a:noFill/>
              <a:ln w="9525" cap="flat" cmpd="sng">
                <a:solidFill>
                  <a:srgbClr val="595959"/>
                </a:solidFill>
                <a:prstDash val="solid"/>
                <a:round/>
                <a:headEnd type="none" w="sm" len="sm"/>
                <a:tailEnd type="none" w="sm" len="sm"/>
              </a:ln>
            </p:spPr>
          </p:cxnSp>
        </p:grpSp>
        <p:cxnSp>
          <p:nvCxnSpPr>
            <p:cNvPr id="2219" name="Google Shape;2219;p15"/>
            <p:cNvCxnSpPr/>
            <p:nvPr/>
          </p:nvCxnSpPr>
          <p:spPr>
            <a:xfrm>
              <a:off x="3752008" y="3186309"/>
              <a:ext cx="0" cy="358200"/>
            </a:xfrm>
            <a:prstGeom prst="straightConnector1">
              <a:avLst/>
            </a:prstGeom>
            <a:noFill/>
            <a:ln w="9525" cap="flat" cmpd="sng">
              <a:solidFill>
                <a:schemeClr val="dk2"/>
              </a:solidFill>
              <a:prstDash val="solid"/>
              <a:round/>
              <a:headEnd type="none" w="sm" len="sm"/>
              <a:tailEnd type="none" w="sm" len="sm"/>
            </a:ln>
          </p:spPr>
        </p:cxnSp>
        <p:grpSp>
          <p:nvGrpSpPr>
            <p:cNvPr id="2220" name="Google Shape;2220;p15"/>
            <p:cNvGrpSpPr/>
            <p:nvPr/>
          </p:nvGrpSpPr>
          <p:grpSpPr>
            <a:xfrm>
              <a:off x="3261117" y="2393765"/>
              <a:ext cx="983016" cy="983016"/>
              <a:chOff x="3347725" y="2480342"/>
              <a:chExt cx="810000" cy="810000"/>
            </a:xfrm>
          </p:grpSpPr>
          <p:sp>
            <p:nvSpPr>
              <p:cNvPr id="2218" name="Google Shape;2218;p15"/>
              <p:cNvSpPr/>
              <p:nvPr/>
            </p:nvSpPr>
            <p:spPr>
              <a:xfrm>
                <a:off x="3347725" y="2480342"/>
                <a:ext cx="810000" cy="810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5"/>
              <p:cNvSpPr/>
              <p:nvPr/>
            </p:nvSpPr>
            <p:spPr>
              <a:xfrm>
                <a:off x="3451091" y="2583719"/>
                <a:ext cx="603600" cy="603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22" name="Google Shape;2222;p15"/>
            <p:cNvCxnSpPr>
              <a:stCxn id="2223" idx="0"/>
            </p:cNvCxnSpPr>
            <p:nvPr/>
          </p:nvCxnSpPr>
          <p:spPr>
            <a:xfrm rot="10800000">
              <a:off x="5391606" y="2122100"/>
              <a:ext cx="0" cy="396900"/>
            </a:xfrm>
            <a:prstGeom prst="straightConnector1">
              <a:avLst/>
            </a:prstGeom>
            <a:noFill/>
            <a:ln w="9525" cap="flat" cmpd="sng">
              <a:solidFill>
                <a:schemeClr val="dk2"/>
              </a:solidFill>
              <a:prstDash val="solid"/>
              <a:round/>
              <a:headEnd type="none" w="sm" len="sm"/>
              <a:tailEnd type="none" w="sm" len="sm"/>
            </a:ln>
          </p:spPr>
        </p:cxnSp>
        <p:grpSp>
          <p:nvGrpSpPr>
            <p:cNvPr id="2224" name="Google Shape;2224;p15"/>
            <p:cNvGrpSpPr/>
            <p:nvPr/>
          </p:nvGrpSpPr>
          <p:grpSpPr>
            <a:xfrm>
              <a:off x="4899976" y="2393376"/>
              <a:ext cx="983218" cy="983218"/>
              <a:chOff x="4987056" y="2480342"/>
              <a:chExt cx="809100" cy="809100"/>
            </a:xfrm>
          </p:grpSpPr>
          <p:sp>
            <p:nvSpPr>
              <p:cNvPr id="2225" name="Google Shape;2225;p15"/>
              <p:cNvSpPr/>
              <p:nvPr/>
            </p:nvSpPr>
            <p:spPr>
              <a:xfrm>
                <a:off x="4987056" y="2480342"/>
                <a:ext cx="809100" cy="809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5"/>
              <p:cNvSpPr/>
              <p:nvPr/>
            </p:nvSpPr>
            <p:spPr>
              <a:xfrm>
                <a:off x="5090423" y="2583719"/>
                <a:ext cx="602400" cy="60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26" name="Google Shape;2226;p15"/>
            <p:cNvCxnSpPr/>
            <p:nvPr/>
          </p:nvCxnSpPr>
          <p:spPr>
            <a:xfrm>
              <a:off x="7031106" y="3186309"/>
              <a:ext cx="0" cy="357000"/>
            </a:xfrm>
            <a:prstGeom prst="straightConnector1">
              <a:avLst/>
            </a:prstGeom>
            <a:noFill/>
            <a:ln w="9525" cap="flat" cmpd="sng">
              <a:solidFill>
                <a:schemeClr val="dk2"/>
              </a:solidFill>
              <a:prstDash val="solid"/>
              <a:round/>
              <a:headEnd type="none" w="sm" len="sm"/>
              <a:tailEnd type="none" w="sm" len="sm"/>
            </a:ln>
          </p:spPr>
        </p:cxnSp>
        <p:grpSp>
          <p:nvGrpSpPr>
            <p:cNvPr id="2227" name="Google Shape;2227;p15"/>
            <p:cNvGrpSpPr/>
            <p:nvPr/>
          </p:nvGrpSpPr>
          <p:grpSpPr>
            <a:xfrm>
              <a:off x="6539045" y="2393178"/>
              <a:ext cx="983218" cy="983218"/>
              <a:chOff x="6626363" y="2480342"/>
              <a:chExt cx="809100" cy="809100"/>
            </a:xfrm>
          </p:grpSpPr>
          <p:sp>
            <p:nvSpPr>
              <p:cNvPr id="2228" name="Google Shape;2228;p15"/>
              <p:cNvSpPr/>
              <p:nvPr/>
            </p:nvSpPr>
            <p:spPr>
              <a:xfrm>
                <a:off x="6626363" y="2480342"/>
                <a:ext cx="809100" cy="80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5"/>
              <p:cNvSpPr/>
              <p:nvPr/>
            </p:nvSpPr>
            <p:spPr>
              <a:xfrm>
                <a:off x="6729729" y="2583719"/>
                <a:ext cx="602400" cy="6024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30" name="Google Shape;2230;p15"/>
            <p:cNvCxnSpPr>
              <a:stCxn id="2231" idx="0"/>
            </p:cNvCxnSpPr>
            <p:nvPr/>
          </p:nvCxnSpPr>
          <p:spPr>
            <a:xfrm rot="10800000">
              <a:off x="2113473" y="2122227"/>
              <a:ext cx="0" cy="397200"/>
            </a:xfrm>
            <a:prstGeom prst="straightConnector1">
              <a:avLst/>
            </a:prstGeom>
            <a:noFill/>
            <a:ln w="9525" cap="flat" cmpd="sng">
              <a:solidFill>
                <a:schemeClr val="dk2"/>
              </a:solidFill>
              <a:prstDash val="solid"/>
              <a:round/>
              <a:headEnd type="none" w="sm" len="sm"/>
              <a:tailEnd type="none" w="sm" len="sm"/>
            </a:ln>
          </p:spPr>
        </p:cxnSp>
        <p:sp>
          <p:nvSpPr>
            <p:cNvPr id="2232" name="Google Shape;2232;p15"/>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5"/>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5"/>
            <p:cNvSpPr/>
            <p:nvPr/>
          </p:nvSpPr>
          <p:spPr>
            <a:xfrm>
              <a:off x="3711575"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5"/>
            <p:cNvSpPr/>
            <p:nvPr/>
          </p:nvSpPr>
          <p:spPr>
            <a:xfrm>
              <a:off x="6990966"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6" name="Google Shape;2236;p15"/>
            <p:cNvGrpSpPr/>
            <p:nvPr/>
          </p:nvGrpSpPr>
          <p:grpSpPr>
            <a:xfrm>
              <a:off x="1621724" y="2393805"/>
              <a:ext cx="983056" cy="983421"/>
              <a:chOff x="1708681" y="2480698"/>
              <a:chExt cx="809100" cy="809400"/>
            </a:xfrm>
          </p:grpSpPr>
          <p:sp>
            <p:nvSpPr>
              <p:cNvPr id="2217" name="Google Shape;2217;p15"/>
              <p:cNvSpPr/>
              <p:nvPr/>
            </p:nvSpPr>
            <p:spPr>
              <a:xfrm>
                <a:off x="1708681" y="2480698"/>
                <a:ext cx="809100" cy="809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5"/>
              <p:cNvSpPr/>
              <p:nvPr/>
            </p:nvSpPr>
            <p:spPr>
              <a:xfrm>
                <a:off x="1812063" y="2584091"/>
                <a:ext cx="602700" cy="6027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237" name="Google Shape;2237;p15"/>
          <p:cNvPicPr preferRelativeResize="0"/>
          <p:nvPr/>
        </p:nvPicPr>
        <p:blipFill rotWithShape="1">
          <a:blip r:embed="rId3">
            <a:alphaModFix/>
          </a:blip>
          <a:srcRect/>
          <a:stretch/>
        </p:blipFill>
        <p:spPr>
          <a:xfrm>
            <a:off x="3524388" y="2630613"/>
            <a:ext cx="470075" cy="470075"/>
          </a:xfrm>
          <a:prstGeom prst="rect">
            <a:avLst/>
          </a:prstGeom>
          <a:noFill/>
          <a:ln>
            <a:noFill/>
          </a:ln>
        </p:spPr>
      </p:pic>
      <p:pic>
        <p:nvPicPr>
          <p:cNvPr id="2238" name="Google Shape;2238;p15"/>
          <p:cNvPicPr preferRelativeResize="0"/>
          <p:nvPr/>
        </p:nvPicPr>
        <p:blipFill rotWithShape="1">
          <a:blip r:embed="rId4">
            <a:alphaModFix/>
          </a:blip>
          <a:srcRect/>
          <a:stretch/>
        </p:blipFill>
        <p:spPr>
          <a:xfrm>
            <a:off x="6787450" y="2650950"/>
            <a:ext cx="470051" cy="470051"/>
          </a:xfrm>
          <a:prstGeom prst="rect">
            <a:avLst/>
          </a:prstGeom>
          <a:noFill/>
          <a:ln>
            <a:noFill/>
          </a:ln>
        </p:spPr>
      </p:pic>
      <p:pic>
        <p:nvPicPr>
          <p:cNvPr id="2239" name="Google Shape;2239;p15"/>
          <p:cNvPicPr preferRelativeResize="0"/>
          <p:nvPr/>
        </p:nvPicPr>
        <p:blipFill rotWithShape="1">
          <a:blip r:embed="rId5">
            <a:alphaModFix/>
          </a:blip>
          <a:srcRect/>
          <a:stretch/>
        </p:blipFill>
        <p:spPr>
          <a:xfrm>
            <a:off x="5119025" y="2593725"/>
            <a:ext cx="543850" cy="543850"/>
          </a:xfrm>
          <a:prstGeom prst="rect">
            <a:avLst/>
          </a:prstGeom>
          <a:noFill/>
          <a:ln>
            <a:noFill/>
          </a:ln>
        </p:spPr>
      </p:pic>
      <p:pic>
        <p:nvPicPr>
          <p:cNvPr id="2240" name="Google Shape;2240;p15"/>
          <p:cNvPicPr preferRelativeResize="0"/>
          <p:nvPr/>
        </p:nvPicPr>
        <p:blipFill rotWithShape="1">
          <a:blip r:embed="rId6">
            <a:alphaModFix/>
          </a:blip>
          <a:srcRect/>
          <a:stretch/>
        </p:blipFill>
        <p:spPr>
          <a:xfrm>
            <a:off x="1823475" y="2614050"/>
            <a:ext cx="543850" cy="543850"/>
          </a:xfrm>
          <a:prstGeom prst="rect">
            <a:avLst/>
          </a:prstGeom>
          <a:noFill/>
          <a:ln>
            <a:noFill/>
          </a:ln>
        </p:spPr>
      </p:pic>
      <p:sp>
        <p:nvSpPr>
          <p:cNvPr id="2241" name="Google Shape;2241;p15"/>
          <p:cNvSpPr txBox="1">
            <a:spLocks noGrp="1"/>
          </p:cNvSpPr>
          <p:nvPr>
            <p:ph type="title"/>
          </p:nvPr>
        </p:nvSpPr>
        <p:spPr>
          <a:xfrm>
            <a:off x="6815325" y="54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242" name="Google Shape;2242;p15"/>
          <p:cNvSpPr txBox="1"/>
          <p:nvPr/>
        </p:nvSpPr>
        <p:spPr>
          <a:xfrm>
            <a:off x="985700" y="1771936"/>
            <a:ext cx="2219400" cy="63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accent1"/>
                </a:solidFill>
                <a:latin typeface="Barlow Semi Condensed"/>
                <a:ea typeface="Barlow Semi Condensed"/>
                <a:cs typeface="Barlow Semi Condensed"/>
                <a:sym typeface="Barlow Semi Condensed"/>
              </a:rPr>
              <a:t>Client’s Flow</a:t>
            </a:r>
            <a:endParaRPr sz="1600" b="1" i="0" u="none" strike="noStrike" cap="none">
              <a:solidFill>
                <a:schemeClr val="accent1"/>
              </a:solidFill>
              <a:latin typeface="Barlow Semi Condensed"/>
              <a:ea typeface="Barlow Semi Condensed"/>
              <a:cs typeface="Barlow Semi Condensed"/>
              <a:sym typeface="Barlow Semi Condensed"/>
            </a:endParaRPr>
          </a:p>
        </p:txBody>
      </p:sp>
      <p:sp>
        <p:nvSpPr>
          <p:cNvPr id="2243" name="Google Shape;224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0"/>
                                        </p:tgtEl>
                                        <p:attrNameLst>
                                          <p:attrName>style.visibility</p:attrName>
                                        </p:attrNameLst>
                                      </p:cBhvr>
                                      <p:to>
                                        <p:strVal val="visible"/>
                                      </p:to>
                                    </p:set>
                                    <p:animEffect transition="in" filter="fade">
                                      <p:cBhvr>
                                        <p:cTn id="7" dur="1000"/>
                                        <p:tgtEl>
                                          <p:spTgt spid="2240"/>
                                        </p:tgtEl>
                                      </p:cBhvr>
                                    </p:animEffect>
                                  </p:childTnLst>
                                </p:cTn>
                              </p:par>
                              <p:par>
                                <p:cTn id="8" presetID="10" presetClass="entr" presetSubtype="0" fill="hold" nodeType="withEffect">
                                  <p:stCondLst>
                                    <p:cond delay="0"/>
                                  </p:stCondLst>
                                  <p:childTnLst>
                                    <p:set>
                                      <p:cBhvr>
                                        <p:cTn id="9" dur="1" fill="hold">
                                          <p:stCondLst>
                                            <p:cond delay="0"/>
                                          </p:stCondLst>
                                        </p:cTn>
                                        <p:tgtEl>
                                          <p:spTgt spid="2208"/>
                                        </p:tgtEl>
                                        <p:attrNameLst>
                                          <p:attrName>style.visibility</p:attrName>
                                        </p:attrNameLst>
                                      </p:cBhvr>
                                      <p:to>
                                        <p:strVal val="visible"/>
                                      </p:to>
                                    </p:set>
                                    <p:animEffect transition="in" filter="fade">
                                      <p:cBhvr>
                                        <p:cTn id="10" dur="1000"/>
                                        <p:tgtEl>
                                          <p:spTgt spid="22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37"/>
                                        </p:tgtEl>
                                        <p:attrNameLst>
                                          <p:attrName>style.visibility</p:attrName>
                                        </p:attrNameLst>
                                      </p:cBhvr>
                                      <p:to>
                                        <p:strVal val="visible"/>
                                      </p:to>
                                    </p:set>
                                    <p:animEffect transition="in" filter="fade">
                                      <p:cBhvr>
                                        <p:cTn id="15" dur="1000"/>
                                        <p:tgtEl>
                                          <p:spTgt spid="2237"/>
                                        </p:tgtEl>
                                      </p:cBhvr>
                                    </p:animEffect>
                                  </p:childTnLst>
                                </p:cTn>
                              </p:par>
                              <p:par>
                                <p:cTn id="16" presetID="10" presetClass="entr" presetSubtype="0" fill="hold" nodeType="withEffect">
                                  <p:stCondLst>
                                    <p:cond delay="0"/>
                                  </p:stCondLst>
                                  <p:childTnLst>
                                    <p:set>
                                      <p:cBhvr>
                                        <p:cTn id="17" dur="1" fill="hold">
                                          <p:stCondLst>
                                            <p:cond delay="0"/>
                                          </p:stCondLst>
                                        </p:cTn>
                                        <p:tgtEl>
                                          <p:spTgt spid="2205"/>
                                        </p:tgtEl>
                                        <p:attrNameLst>
                                          <p:attrName>style.visibility</p:attrName>
                                        </p:attrNameLst>
                                      </p:cBhvr>
                                      <p:to>
                                        <p:strVal val="visible"/>
                                      </p:to>
                                    </p:set>
                                    <p:animEffect transition="in" filter="fade">
                                      <p:cBhvr>
                                        <p:cTn id="18" dur="1000"/>
                                        <p:tgtEl>
                                          <p:spTgt spid="22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06"/>
                                        </p:tgtEl>
                                        <p:attrNameLst>
                                          <p:attrName>style.visibility</p:attrName>
                                        </p:attrNameLst>
                                      </p:cBhvr>
                                      <p:to>
                                        <p:strVal val="visible"/>
                                      </p:to>
                                    </p:set>
                                    <p:animEffect transition="in" filter="fade">
                                      <p:cBhvr>
                                        <p:cTn id="23" dur="1000"/>
                                        <p:tgtEl>
                                          <p:spTgt spid="2206"/>
                                        </p:tgtEl>
                                      </p:cBhvr>
                                    </p:animEffect>
                                  </p:childTnLst>
                                </p:cTn>
                              </p:par>
                              <p:par>
                                <p:cTn id="24" presetID="10" presetClass="entr" presetSubtype="0" fill="hold" nodeType="withEffect">
                                  <p:stCondLst>
                                    <p:cond delay="0"/>
                                  </p:stCondLst>
                                  <p:childTnLst>
                                    <p:set>
                                      <p:cBhvr>
                                        <p:cTn id="25" dur="1" fill="hold">
                                          <p:stCondLst>
                                            <p:cond delay="0"/>
                                          </p:stCondLst>
                                        </p:cTn>
                                        <p:tgtEl>
                                          <p:spTgt spid="2239"/>
                                        </p:tgtEl>
                                        <p:attrNameLst>
                                          <p:attrName>style.visibility</p:attrName>
                                        </p:attrNameLst>
                                      </p:cBhvr>
                                      <p:to>
                                        <p:strVal val="visible"/>
                                      </p:to>
                                    </p:set>
                                    <p:animEffect transition="in" filter="fade">
                                      <p:cBhvr>
                                        <p:cTn id="26" dur="1000"/>
                                        <p:tgtEl>
                                          <p:spTgt spid="22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38"/>
                                        </p:tgtEl>
                                        <p:attrNameLst>
                                          <p:attrName>style.visibility</p:attrName>
                                        </p:attrNameLst>
                                      </p:cBhvr>
                                      <p:to>
                                        <p:strVal val="visible"/>
                                      </p:to>
                                    </p:set>
                                    <p:animEffect transition="in" filter="fade">
                                      <p:cBhvr>
                                        <p:cTn id="31" dur="1000"/>
                                        <p:tgtEl>
                                          <p:spTgt spid="2238"/>
                                        </p:tgtEl>
                                      </p:cBhvr>
                                    </p:animEffect>
                                  </p:childTnLst>
                                </p:cTn>
                              </p:par>
                              <p:par>
                                <p:cTn id="32" presetID="10" presetClass="entr" presetSubtype="0" fill="hold" nodeType="withEffect">
                                  <p:stCondLst>
                                    <p:cond delay="0"/>
                                  </p:stCondLst>
                                  <p:childTnLst>
                                    <p:set>
                                      <p:cBhvr>
                                        <p:cTn id="33" dur="1" fill="hold">
                                          <p:stCondLst>
                                            <p:cond delay="0"/>
                                          </p:stCondLst>
                                        </p:cTn>
                                        <p:tgtEl>
                                          <p:spTgt spid="2207"/>
                                        </p:tgtEl>
                                        <p:attrNameLst>
                                          <p:attrName>style.visibility</p:attrName>
                                        </p:attrNameLst>
                                      </p:cBhvr>
                                      <p:to>
                                        <p:strVal val="visible"/>
                                      </p:to>
                                    </p:set>
                                    <p:animEffect transition="in" filter="fade">
                                      <p:cBhvr>
                                        <p:cTn id="34" dur="1000"/>
                                        <p:tgtEl>
                                          <p:spTgt spid="220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42"/>
                                        </p:tgtEl>
                                        <p:attrNameLst>
                                          <p:attrName>style.visibility</p:attrName>
                                        </p:attrNameLst>
                                      </p:cBhvr>
                                      <p:to>
                                        <p:strVal val="visible"/>
                                      </p:to>
                                    </p:set>
                                    <p:animEffect transition="in" filter="fade">
                                      <p:cBhvr>
                                        <p:cTn id="39" dur="1000"/>
                                        <p:tgtEl>
                                          <p:spTgt spid="2242"/>
                                        </p:tgtEl>
                                      </p:cBhvr>
                                    </p:animEffect>
                                  </p:childTnLst>
                                </p:cTn>
                              </p:par>
                              <p:par>
                                <p:cTn id="40" presetID="1" presetClass="exit" presetSubtype="0" fill="hold" nodeType="withEffect">
                                  <p:stCondLst>
                                    <p:cond delay="0"/>
                                  </p:stCondLst>
                                  <p:childTnLst>
                                    <p:set>
                                      <p:cBhvr>
                                        <p:cTn id="41" dur="1" fill="hold">
                                          <p:stCondLst>
                                            <p:cond delay="1"/>
                                          </p:stCondLst>
                                        </p:cTn>
                                        <p:tgtEl>
                                          <p:spTgt spid="2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6"/>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249" name="Google Shape;2249;p16"/>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250" name="Google Shape;2250;p16"/>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Register flow</a:t>
            </a:r>
            <a:endParaRPr sz="1600" b="1" i="0" u="none" strike="noStrike" cap="none">
              <a:solidFill>
                <a:srgbClr val="000000"/>
              </a:solidFill>
              <a:latin typeface="Fjalla One"/>
              <a:ea typeface="Fjalla One"/>
              <a:cs typeface="Fjalla One"/>
              <a:sym typeface="Fjalla One"/>
            </a:endParaRPr>
          </a:p>
        </p:txBody>
      </p:sp>
      <p:sp>
        <p:nvSpPr>
          <p:cNvPr id="2251" name="Google Shape;2251;p16"/>
          <p:cNvSpPr txBox="1"/>
          <p:nvPr/>
        </p:nvSpPr>
        <p:spPr>
          <a:xfrm>
            <a:off x="789150" y="190005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252" name="Google Shape;2252;p16"/>
          <p:cNvSpPr txBox="1"/>
          <p:nvPr/>
        </p:nvSpPr>
        <p:spPr>
          <a:xfrm>
            <a:off x="4098438" y="1884150"/>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253" name="Google Shape;2253;p16"/>
          <p:cNvPicPr preferRelativeResize="0"/>
          <p:nvPr/>
        </p:nvPicPr>
        <p:blipFill rotWithShape="1">
          <a:blip r:embed="rId3">
            <a:alphaModFix/>
          </a:blip>
          <a:srcRect/>
          <a:stretch/>
        </p:blipFill>
        <p:spPr>
          <a:xfrm>
            <a:off x="3277100" y="1493148"/>
            <a:ext cx="625524" cy="625524"/>
          </a:xfrm>
          <a:prstGeom prst="rect">
            <a:avLst/>
          </a:prstGeom>
          <a:noFill/>
          <a:ln>
            <a:noFill/>
          </a:ln>
        </p:spPr>
      </p:pic>
      <p:cxnSp>
        <p:nvCxnSpPr>
          <p:cNvPr id="2254" name="Google Shape;2254;p16"/>
          <p:cNvCxnSpPr>
            <a:stCxn id="2253" idx="2"/>
          </p:cNvCxnSpPr>
          <p:nvPr/>
        </p:nvCxnSpPr>
        <p:spPr>
          <a:xfrm>
            <a:off x="3589862" y="2118672"/>
            <a:ext cx="0" cy="625500"/>
          </a:xfrm>
          <a:prstGeom prst="straightConnector1">
            <a:avLst/>
          </a:prstGeom>
          <a:noFill/>
          <a:ln w="19050" cap="flat" cmpd="sng">
            <a:solidFill>
              <a:schemeClr val="accent1"/>
            </a:solidFill>
            <a:prstDash val="solid"/>
            <a:round/>
            <a:headEnd type="none" w="sm" len="sm"/>
            <a:tailEnd type="triangle" w="med" len="med"/>
          </a:ln>
        </p:spPr>
      </p:cxnSp>
      <p:pic>
        <p:nvPicPr>
          <p:cNvPr id="2255" name="Google Shape;2255;p16"/>
          <p:cNvPicPr preferRelativeResize="0"/>
          <p:nvPr/>
        </p:nvPicPr>
        <p:blipFill rotWithShape="1">
          <a:blip r:embed="rId4">
            <a:alphaModFix/>
          </a:blip>
          <a:srcRect/>
          <a:stretch/>
        </p:blipFill>
        <p:spPr>
          <a:xfrm>
            <a:off x="835600" y="1405700"/>
            <a:ext cx="543850" cy="543850"/>
          </a:xfrm>
          <a:prstGeom prst="rect">
            <a:avLst/>
          </a:prstGeom>
          <a:noFill/>
          <a:ln>
            <a:noFill/>
          </a:ln>
        </p:spPr>
      </p:pic>
      <p:cxnSp>
        <p:nvCxnSpPr>
          <p:cNvPr id="2256" name="Google Shape;2256;p16"/>
          <p:cNvCxnSpPr/>
          <p:nvPr/>
        </p:nvCxnSpPr>
        <p:spPr>
          <a:xfrm>
            <a:off x="1494738" y="1736063"/>
            <a:ext cx="1726200" cy="0"/>
          </a:xfrm>
          <a:prstGeom prst="straightConnector1">
            <a:avLst/>
          </a:prstGeom>
          <a:noFill/>
          <a:ln w="19050" cap="flat" cmpd="sng">
            <a:solidFill>
              <a:schemeClr val="accent1"/>
            </a:solidFill>
            <a:prstDash val="solid"/>
            <a:round/>
            <a:headEnd type="none" w="sm" len="sm"/>
            <a:tailEnd type="triangle" w="med" len="med"/>
          </a:ln>
        </p:spPr>
      </p:cxnSp>
      <p:sp>
        <p:nvSpPr>
          <p:cNvPr id="2257" name="Google Shape;2257;p16"/>
          <p:cNvSpPr txBox="1"/>
          <p:nvPr/>
        </p:nvSpPr>
        <p:spPr>
          <a:xfrm>
            <a:off x="1379451" y="1428275"/>
            <a:ext cx="1474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Tap card on mobile app</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258" name="Google Shape;2258;p16"/>
          <p:cNvSpPr txBox="1"/>
          <p:nvPr/>
        </p:nvSpPr>
        <p:spPr>
          <a:xfrm>
            <a:off x="2259912" y="2086213"/>
            <a:ext cx="1623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Enter phone number</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259" name="Google Shape;2259;p16"/>
          <p:cNvPicPr preferRelativeResize="0"/>
          <p:nvPr/>
        </p:nvPicPr>
        <p:blipFill rotWithShape="1">
          <a:blip r:embed="rId5">
            <a:alphaModFix/>
          </a:blip>
          <a:srcRect/>
          <a:stretch/>
        </p:blipFill>
        <p:spPr>
          <a:xfrm>
            <a:off x="3387773" y="2744164"/>
            <a:ext cx="543850" cy="543846"/>
          </a:xfrm>
          <a:prstGeom prst="rect">
            <a:avLst/>
          </a:prstGeom>
          <a:noFill/>
          <a:ln>
            <a:noFill/>
          </a:ln>
        </p:spPr>
      </p:pic>
      <p:cxnSp>
        <p:nvCxnSpPr>
          <p:cNvPr id="2260" name="Google Shape;2260;p16"/>
          <p:cNvCxnSpPr/>
          <p:nvPr/>
        </p:nvCxnSpPr>
        <p:spPr>
          <a:xfrm>
            <a:off x="3645138" y="3287988"/>
            <a:ext cx="0" cy="672300"/>
          </a:xfrm>
          <a:prstGeom prst="straightConnector1">
            <a:avLst/>
          </a:prstGeom>
          <a:noFill/>
          <a:ln w="19050" cap="flat" cmpd="sng">
            <a:solidFill>
              <a:schemeClr val="accent1"/>
            </a:solidFill>
            <a:prstDash val="solid"/>
            <a:round/>
            <a:headEnd type="none" w="sm" len="sm"/>
            <a:tailEnd type="triangle" w="med" len="med"/>
          </a:ln>
        </p:spPr>
      </p:cxnSp>
      <p:sp>
        <p:nvSpPr>
          <p:cNvPr id="2261" name="Google Shape;2261;p16"/>
          <p:cNvSpPr txBox="1"/>
          <p:nvPr/>
        </p:nvSpPr>
        <p:spPr>
          <a:xfrm>
            <a:off x="3476612" y="3307488"/>
            <a:ext cx="1623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Enter OTP code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262" name="Google Shape;2262;p16"/>
          <p:cNvSpPr/>
          <p:nvPr/>
        </p:nvSpPr>
        <p:spPr>
          <a:xfrm>
            <a:off x="1055875" y="2651200"/>
            <a:ext cx="1847700" cy="1265100"/>
          </a:xfrm>
          <a:prstGeom prst="snip1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Barlow Semi Condensed"/>
                <a:ea typeface="Barlow Semi Condensed"/>
                <a:cs typeface="Barlow Semi Condensed"/>
                <a:sym typeface="Barlow Semi Condensed"/>
              </a:rPr>
              <a:t>Note: After step 2, system will send an OTP to entered phone number</a:t>
            </a:r>
            <a:endParaRPr sz="1500" b="1" i="0" u="none" strike="noStrike" cap="none">
              <a:solidFill>
                <a:srgbClr val="000000"/>
              </a:solidFill>
              <a:latin typeface="Barlow Semi Condensed"/>
              <a:ea typeface="Barlow Semi Condensed"/>
              <a:cs typeface="Barlow Semi Condensed"/>
              <a:sym typeface="Barlow Semi Condensed"/>
            </a:endParaRPr>
          </a:p>
        </p:txBody>
      </p:sp>
      <p:pic>
        <p:nvPicPr>
          <p:cNvPr id="2263" name="Google Shape;2263;p16"/>
          <p:cNvPicPr preferRelativeResize="0"/>
          <p:nvPr/>
        </p:nvPicPr>
        <p:blipFill rotWithShape="1">
          <a:blip r:embed="rId6">
            <a:alphaModFix/>
          </a:blip>
          <a:srcRect/>
          <a:stretch/>
        </p:blipFill>
        <p:spPr>
          <a:xfrm>
            <a:off x="3338750" y="3960300"/>
            <a:ext cx="625523" cy="625500"/>
          </a:xfrm>
          <a:prstGeom prst="rect">
            <a:avLst/>
          </a:prstGeom>
          <a:noFill/>
          <a:ln>
            <a:noFill/>
          </a:ln>
        </p:spPr>
      </p:pic>
      <p:sp>
        <p:nvSpPr>
          <p:cNvPr id="2264" name="Google Shape;2264;p16"/>
          <p:cNvSpPr txBox="1"/>
          <p:nvPr/>
        </p:nvSpPr>
        <p:spPr>
          <a:xfrm>
            <a:off x="2854275" y="4523613"/>
            <a:ext cx="1623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Register successfully</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265" name="Google Shape;2265;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pic>
        <p:nvPicPr>
          <p:cNvPr id="2266" name="Google Shape;2266;p16" title="bg-client (online-video-cutter.com).mp4">
            <a:hlinkClick r:id="rId7"/>
          </p:cNvPr>
          <p:cNvPicPr preferRelativeResize="0"/>
          <p:nvPr/>
        </p:nvPicPr>
        <p:blipFill rotWithShape="1">
          <a:blip r:embed="rId8">
            <a:alphaModFix/>
          </a:blip>
          <a:srcRect/>
          <a:stretch/>
        </p:blipFill>
        <p:spPr>
          <a:xfrm>
            <a:off x="5950400" y="458250"/>
            <a:ext cx="2551500" cy="46377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6"/>
                                        </p:tgtEl>
                                        <p:attrNameLst>
                                          <p:attrName>style.visibility</p:attrName>
                                        </p:attrNameLst>
                                      </p:cBhvr>
                                      <p:to>
                                        <p:strVal val="visible"/>
                                      </p:to>
                                    </p:set>
                                    <p:animEffect transition="in" filter="fade">
                                      <p:cBhvr>
                                        <p:cTn id="7" dur="500"/>
                                        <p:tgtEl>
                                          <p:spTgt spid="2256"/>
                                        </p:tgtEl>
                                      </p:cBhvr>
                                    </p:animEffect>
                                  </p:childTnLst>
                                </p:cTn>
                              </p:par>
                              <p:par>
                                <p:cTn id="8" presetID="10" presetClass="entr" presetSubtype="0" fill="hold" nodeType="withEffect">
                                  <p:stCondLst>
                                    <p:cond delay="0"/>
                                  </p:stCondLst>
                                  <p:childTnLst>
                                    <p:set>
                                      <p:cBhvr>
                                        <p:cTn id="9" dur="1" fill="hold">
                                          <p:stCondLst>
                                            <p:cond delay="0"/>
                                          </p:stCondLst>
                                        </p:cTn>
                                        <p:tgtEl>
                                          <p:spTgt spid="2257"/>
                                        </p:tgtEl>
                                        <p:attrNameLst>
                                          <p:attrName>style.visibility</p:attrName>
                                        </p:attrNameLst>
                                      </p:cBhvr>
                                      <p:to>
                                        <p:strVal val="visible"/>
                                      </p:to>
                                    </p:set>
                                    <p:animEffect transition="in" filter="fade">
                                      <p:cBhvr>
                                        <p:cTn id="10" dur="500"/>
                                        <p:tgtEl>
                                          <p:spTgt spid="2257"/>
                                        </p:tgtEl>
                                      </p:cBhvr>
                                    </p:animEffect>
                                  </p:childTnLst>
                                </p:cTn>
                              </p:par>
                              <p:par>
                                <p:cTn id="11" presetID="10" presetClass="entr" presetSubtype="0" fill="hold" nodeType="withEffect">
                                  <p:stCondLst>
                                    <p:cond delay="0"/>
                                  </p:stCondLst>
                                  <p:childTnLst>
                                    <p:set>
                                      <p:cBhvr>
                                        <p:cTn id="12" dur="1" fill="hold">
                                          <p:stCondLst>
                                            <p:cond delay="0"/>
                                          </p:stCondLst>
                                        </p:cTn>
                                        <p:tgtEl>
                                          <p:spTgt spid="2253"/>
                                        </p:tgtEl>
                                        <p:attrNameLst>
                                          <p:attrName>style.visibility</p:attrName>
                                        </p:attrNameLst>
                                      </p:cBhvr>
                                      <p:to>
                                        <p:strVal val="visible"/>
                                      </p:to>
                                    </p:set>
                                    <p:animEffect transition="in" filter="fade">
                                      <p:cBhvr>
                                        <p:cTn id="13" dur="500"/>
                                        <p:tgtEl>
                                          <p:spTgt spid="22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54"/>
                                        </p:tgtEl>
                                        <p:attrNameLst>
                                          <p:attrName>style.visibility</p:attrName>
                                        </p:attrNameLst>
                                      </p:cBhvr>
                                      <p:to>
                                        <p:strVal val="visible"/>
                                      </p:to>
                                    </p:set>
                                    <p:animEffect transition="in" filter="fade">
                                      <p:cBhvr>
                                        <p:cTn id="18" dur="500"/>
                                        <p:tgtEl>
                                          <p:spTgt spid="2254"/>
                                        </p:tgtEl>
                                      </p:cBhvr>
                                    </p:animEffect>
                                  </p:childTnLst>
                                </p:cTn>
                              </p:par>
                              <p:par>
                                <p:cTn id="19" presetID="10" presetClass="entr" presetSubtype="0" fill="hold" nodeType="withEffect">
                                  <p:stCondLst>
                                    <p:cond delay="0"/>
                                  </p:stCondLst>
                                  <p:childTnLst>
                                    <p:set>
                                      <p:cBhvr>
                                        <p:cTn id="20" dur="1" fill="hold">
                                          <p:stCondLst>
                                            <p:cond delay="0"/>
                                          </p:stCondLst>
                                        </p:cTn>
                                        <p:tgtEl>
                                          <p:spTgt spid="2258"/>
                                        </p:tgtEl>
                                        <p:attrNameLst>
                                          <p:attrName>style.visibility</p:attrName>
                                        </p:attrNameLst>
                                      </p:cBhvr>
                                      <p:to>
                                        <p:strVal val="visible"/>
                                      </p:to>
                                    </p:set>
                                    <p:animEffect transition="in" filter="fade">
                                      <p:cBhvr>
                                        <p:cTn id="21" dur="1000"/>
                                        <p:tgtEl>
                                          <p:spTgt spid="22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66"/>
                                        </p:tgtEl>
                                        <p:attrNameLst>
                                          <p:attrName>style.visibility</p:attrName>
                                        </p:attrNameLst>
                                      </p:cBhvr>
                                      <p:to>
                                        <p:strVal val="visible"/>
                                      </p:to>
                                    </p:set>
                                    <p:animEffect transition="in" filter="fade">
                                      <p:cBhvr>
                                        <p:cTn id="26" dur="1000"/>
                                        <p:tgtEl>
                                          <p:spTgt spid="22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259"/>
                                        </p:tgtEl>
                                        <p:attrNameLst>
                                          <p:attrName>style.visibility</p:attrName>
                                        </p:attrNameLst>
                                      </p:cBhvr>
                                      <p:to>
                                        <p:strVal val="visible"/>
                                      </p:to>
                                    </p:set>
                                    <p:animEffect transition="in" filter="fade">
                                      <p:cBhvr>
                                        <p:cTn id="30" dur="500"/>
                                        <p:tgtEl>
                                          <p:spTgt spid="22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2"/>
                                        </p:tgtEl>
                                        <p:attrNameLst>
                                          <p:attrName>style.visibility</p:attrName>
                                        </p:attrNameLst>
                                      </p:cBhvr>
                                      <p:to>
                                        <p:strVal val="visible"/>
                                      </p:to>
                                    </p:set>
                                    <p:animEffect transition="in" filter="fade">
                                      <p:cBhvr>
                                        <p:cTn id="35" dur="500"/>
                                        <p:tgtEl>
                                          <p:spTgt spid="2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60"/>
                                        </p:tgtEl>
                                        <p:attrNameLst>
                                          <p:attrName>style.visibility</p:attrName>
                                        </p:attrNameLst>
                                      </p:cBhvr>
                                      <p:to>
                                        <p:strVal val="visible"/>
                                      </p:to>
                                    </p:set>
                                    <p:animEffect transition="in" filter="fade">
                                      <p:cBhvr>
                                        <p:cTn id="40" dur="500"/>
                                        <p:tgtEl>
                                          <p:spTgt spid="2260"/>
                                        </p:tgtEl>
                                      </p:cBhvr>
                                    </p:animEffect>
                                  </p:childTnLst>
                                </p:cTn>
                              </p:par>
                              <p:par>
                                <p:cTn id="41" presetID="10" presetClass="entr" presetSubtype="0" fill="hold" nodeType="withEffect">
                                  <p:stCondLst>
                                    <p:cond delay="0"/>
                                  </p:stCondLst>
                                  <p:childTnLst>
                                    <p:set>
                                      <p:cBhvr>
                                        <p:cTn id="42" dur="1" fill="hold">
                                          <p:stCondLst>
                                            <p:cond delay="0"/>
                                          </p:stCondLst>
                                        </p:cTn>
                                        <p:tgtEl>
                                          <p:spTgt spid="2261"/>
                                        </p:tgtEl>
                                        <p:attrNameLst>
                                          <p:attrName>style.visibility</p:attrName>
                                        </p:attrNameLst>
                                      </p:cBhvr>
                                      <p:to>
                                        <p:strVal val="visible"/>
                                      </p:to>
                                    </p:set>
                                    <p:animEffect transition="in" filter="fade">
                                      <p:cBhvr>
                                        <p:cTn id="43" dur="500"/>
                                        <p:tgtEl>
                                          <p:spTgt spid="226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263"/>
                                        </p:tgtEl>
                                        <p:attrNameLst>
                                          <p:attrName>style.visibility</p:attrName>
                                        </p:attrNameLst>
                                      </p:cBhvr>
                                      <p:to>
                                        <p:strVal val="visible"/>
                                      </p:to>
                                    </p:set>
                                    <p:animEffect transition="in" filter="fade">
                                      <p:cBhvr>
                                        <p:cTn id="47" dur="500"/>
                                        <p:tgtEl>
                                          <p:spTgt spid="2263"/>
                                        </p:tgtEl>
                                      </p:cBhvr>
                                    </p:animEffect>
                                  </p:childTnLst>
                                </p:cTn>
                              </p:par>
                              <p:par>
                                <p:cTn id="48" presetID="10" presetClass="entr" presetSubtype="0" fill="hold" nodeType="withEffect">
                                  <p:stCondLst>
                                    <p:cond delay="0"/>
                                  </p:stCondLst>
                                  <p:childTnLst>
                                    <p:set>
                                      <p:cBhvr>
                                        <p:cTn id="49" dur="1" fill="hold">
                                          <p:stCondLst>
                                            <p:cond delay="0"/>
                                          </p:stCondLst>
                                        </p:cTn>
                                        <p:tgtEl>
                                          <p:spTgt spid="2264"/>
                                        </p:tgtEl>
                                        <p:attrNameLst>
                                          <p:attrName>style.visibility</p:attrName>
                                        </p:attrNameLst>
                                      </p:cBhvr>
                                      <p:to>
                                        <p:strVal val="visible"/>
                                      </p:to>
                                    </p:set>
                                    <p:animEffect transition="in" filter="fade">
                                      <p:cBhvr>
                                        <p:cTn id="50" dur="500"/>
                                        <p:tgtEl>
                                          <p:spTgt spid="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7"/>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NFC card read mechanism</a:t>
            </a:r>
            <a:endParaRPr/>
          </a:p>
        </p:txBody>
      </p:sp>
      <p:pic>
        <p:nvPicPr>
          <p:cNvPr id="2272" name="Google Shape;2272;p17"/>
          <p:cNvPicPr preferRelativeResize="0"/>
          <p:nvPr/>
        </p:nvPicPr>
        <p:blipFill rotWithShape="1">
          <a:blip r:embed="rId3">
            <a:alphaModFix/>
          </a:blip>
          <a:srcRect/>
          <a:stretch/>
        </p:blipFill>
        <p:spPr>
          <a:xfrm>
            <a:off x="4092275" y="1542050"/>
            <a:ext cx="708150" cy="708150"/>
          </a:xfrm>
          <a:prstGeom prst="rect">
            <a:avLst/>
          </a:prstGeom>
          <a:noFill/>
          <a:ln>
            <a:noFill/>
          </a:ln>
        </p:spPr>
      </p:pic>
      <p:pic>
        <p:nvPicPr>
          <p:cNvPr id="2273" name="Google Shape;2273;p17"/>
          <p:cNvPicPr preferRelativeResize="0"/>
          <p:nvPr/>
        </p:nvPicPr>
        <p:blipFill rotWithShape="1">
          <a:blip r:embed="rId4">
            <a:alphaModFix/>
          </a:blip>
          <a:srcRect/>
          <a:stretch/>
        </p:blipFill>
        <p:spPr>
          <a:xfrm>
            <a:off x="6036325" y="1542050"/>
            <a:ext cx="867000" cy="867000"/>
          </a:xfrm>
          <a:prstGeom prst="rect">
            <a:avLst/>
          </a:prstGeom>
          <a:noFill/>
          <a:ln>
            <a:noFill/>
          </a:ln>
        </p:spPr>
      </p:pic>
      <p:pic>
        <p:nvPicPr>
          <p:cNvPr id="2274" name="Google Shape;2274;p17"/>
          <p:cNvPicPr preferRelativeResize="0"/>
          <p:nvPr/>
        </p:nvPicPr>
        <p:blipFill rotWithShape="1">
          <a:blip r:embed="rId5">
            <a:alphaModFix/>
          </a:blip>
          <a:srcRect/>
          <a:stretch/>
        </p:blipFill>
        <p:spPr>
          <a:xfrm>
            <a:off x="2148925" y="1598225"/>
            <a:ext cx="595800" cy="595800"/>
          </a:xfrm>
          <a:prstGeom prst="rect">
            <a:avLst/>
          </a:prstGeom>
          <a:noFill/>
          <a:ln>
            <a:noFill/>
          </a:ln>
        </p:spPr>
      </p:pic>
      <p:cxnSp>
        <p:nvCxnSpPr>
          <p:cNvPr id="2275" name="Google Shape;2275;p17"/>
          <p:cNvCxnSpPr>
            <a:stCxn id="2274" idx="3"/>
            <a:endCxn id="2272" idx="1"/>
          </p:cNvCxnSpPr>
          <p:nvPr/>
        </p:nvCxnSpPr>
        <p:spPr>
          <a:xfrm>
            <a:off x="2744725" y="1896125"/>
            <a:ext cx="1347600" cy="0"/>
          </a:xfrm>
          <a:prstGeom prst="straightConnector1">
            <a:avLst/>
          </a:prstGeom>
          <a:noFill/>
          <a:ln w="19050" cap="flat" cmpd="sng">
            <a:solidFill>
              <a:schemeClr val="dk2"/>
            </a:solidFill>
            <a:prstDash val="solid"/>
            <a:round/>
            <a:headEnd type="none" w="sm" len="sm"/>
            <a:tailEnd type="triangle" w="med" len="med"/>
          </a:ln>
        </p:spPr>
      </p:cxnSp>
      <p:cxnSp>
        <p:nvCxnSpPr>
          <p:cNvPr id="2276" name="Google Shape;2276;p17"/>
          <p:cNvCxnSpPr>
            <a:stCxn id="2277" idx="2"/>
          </p:cNvCxnSpPr>
          <p:nvPr/>
        </p:nvCxnSpPr>
        <p:spPr>
          <a:xfrm flipH="1">
            <a:off x="4527250" y="2594225"/>
            <a:ext cx="8400" cy="925500"/>
          </a:xfrm>
          <a:prstGeom prst="straightConnector1">
            <a:avLst/>
          </a:prstGeom>
          <a:noFill/>
          <a:ln w="19050" cap="flat" cmpd="sng">
            <a:solidFill>
              <a:schemeClr val="dk2"/>
            </a:solidFill>
            <a:prstDash val="solid"/>
            <a:round/>
            <a:headEnd type="none" w="sm" len="sm"/>
            <a:tailEnd type="triangle" w="med" len="med"/>
          </a:ln>
        </p:spPr>
      </p:cxnSp>
      <p:cxnSp>
        <p:nvCxnSpPr>
          <p:cNvPr id="2278" name="Google Shape;2278;p17"/>
          <p:cNvCxnSpPr/>
          <p:nvPr/>
        </p:nvCxnSpPr>
        <p:spPr>
          <a:xfrm flipH="1">
            <a:off x="6541825" y="2595450"/>
            <a:ext cx="12000" cy="960000"/>
          </a:xfrm>
          <a:prstGeom prst="straightConnector1">
            <a:avLst/>
          </a:prstGeom>
          <a:noFill/>
          <a:ln w="19050" cap="flat" cmpd="sng">
            <a:solidFill>
              <a:schemeClr val="dk2"/>
            </a:solidFill>
            <a:prstDash val="dash"/>
            <a:round/>
            <a:headEnd type="triangle" w="med" len="med"/>
            <a:tailEnd type="none" w="sm" len="sm"/>
          </a:ln>
        </p:spPr>
      </p:cxnSp>
      <p:sp>
        <p:nvSpPr>
          <p:cNvPr id="2279" name="Google Shape;2279;p17"/>
          <p:cNvSpPr txBox="1"/>
          <p:nvPr/>
        </p:nvSpPr>
        <p:spPr>
          <a:xfrm>
            <a:off x="1948575" y="2194025"/>
            <a:ext cx="127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NFC card</a:t>
            </a:r>
            <a:endParaRPr sz="1400" b="1" i="0" u="none" strike="noStrike" cap="none">
              <a:solidFill>
                <a:srgbClr val="000000"/>
              </a:solidFill>
              <a:latin typeface="Arial"/>
              <a:ea typeface="Arial"/>
              <a:cs typeface="Arial"/>
              <a:sym typeface="Arial"/>
            </a:endParaRPr>
          </a:p>
        </p:txBody>
      </p:sp>
      <p:sp>
        <p:nvSpPr>
          <p:cNvPr id="2277" name="Google Shape;2277;p17"/>
          <p:cNvSpPr txBox="1"/>
          <p:nvPr/>
        </p:nvSpPr>
        <p:spPr>
          <a:xfrm>
            <a:off x="3810550" y="2194025"/>
            <a:ext cx="1450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Smart Phone</a:t>
            </a:r>
            <a:endParaRPr sz="1400" b="1" i="0" u="none" strike="noStrike" cap="none">
              <a:solidFill>
                <a:srgbClr val="000000"/>
              </a:solidFill>
              <a:latin typeface="Arial"/>
              <a:ea typeface="Arial"/>
              <a:cs typeface="Arial"/>
              <a:sym typeface="Arial"/>
            </a:endParaRPr>
          </a:p>
        </p:txBody>
      </p:sp>
      <p:sp>
        <p:nvSpPr>
          <p:cNvPr id="2280" name="Google Shape;2280;p17"/>
          <p:cNvSpPr/>
          <p:nvPr/>
        </p:nvSpPr>
        <p:spPr>
          <a:xfrm>
            <a:off x="4278425" y="3697625"/>
            <a:ext cx="2625000" cy="73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7"/>
          <p:cNvSpPr txBox="1"/>
          <p:nvPr/>
        </p:nvSpPr>
        <p:spPr>
          <a:xfrm>
            <a:off x="4535650" y="3756275"/>
            <a:ext cx="2026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API </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NFC of smartphone</a:t>
            </a:r>
            <a:endParaRPr sz="1400" b="1" i="0" u="none" strike="noStrike" cap="none">
              <a:solidFill>
                <a:srgbClr val="000000"/>
              </a:solidFill>
              <a:latin typeface="Arial"/>
              <a:ea typeface="Arial"/>
              <a:cs typeface="Arial"/>
              <a:sym typeface="Arial"/>
            </a:endParaRPr>
          </a:p>
        </p:txBody>
      </p:sp>
      <p:cxnSp>
        <p:nvCxnSpPr>
          <p:cNvPr id="2282" name="Google Shape;2282;p17"/>
          <p:cNvCxnSpPr/>
          <p:nvPr/>
        </p:nvCxnSpPr>
        <p:spPr>
          <a:xfrm>
            <a:off x="6257525" y="2561488"/>
            <a:ext cx="0" cy="983700"/>
          </a:xfrm>
          <a:prstGeom prst="straightConnector1">
            <a:avLst/>
          </a:prstGeom>
          <a:noFill/>
          <a:ln w="9525" cap="flat" cmpd="sng">
            <a:solidFill>
              <a:schemeClr val="dk2"/>
            </a:solidFill>
            <a:prstDash val="solid"/>
            <a:round/>
            <a:headEnd type="none" w="sm" len="sm"/>
            <a:tailEnd type="triangle" w="med" len="med"/>
          </a:ln>
        </p:spPr>
      </p:cxnSp>
      <p:sp>
        <p:nvSpPr>
          <p:cNvPr id="2283" name="Google Shape;2283;p17"/>
          <p:cNvSpPr txBox="1"/>
          <p:nvPr/>
        </p:nvSpPr>
        <p:spPr>
          <a:xfrm>
            <a:off x="545175" y="3648425"/>
            <a:ext cx="1718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Read info</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Id (default)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Another info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3"/>
                                        </p:tgtEl>
                                        <p:attrNameLst>
                                          <p:attrName>style.visibility</p:attrName>
                                        </p:attrNameLst>
                                      </p:cBhvr>
                                      <p:to>
                                        <p:strVal val="visible"/>
                                      </p:to>
                                    </p:set>
                                    <p:animEffect transition="in" filter="fade">
                                      <p:cBhvr>
                                        <p:cTn id="7" dur="1000"/>
                                        <p:tgtEl>
                                          <p:spTgt spid="2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1"/>
                                        </p:tgtEl>
                                        <p:attrNameLst>
                                          <p:attrName>style.visibility</p:attrName>
                                        </p:attrNameLst>
                                      </p:cBhvr>
                                      <p:to>
                                        <p:strVal val="visible"/>
                                      </p:to>
                                    </p:set>
                                    <p:animEffect transition="in" filter="fade">
                                      <p:cBhvr>
                                        <p:cTn id="12" dur="1000"/>
                                        <p:tgtEl>
                                          <p:spTgt spid="2281"/>
                                        </p:tgtEl>
                                      </p:cBhvr>
                                    </p:animEffect>
                                  </p:childTnLst>
                                </p:cTn>
                              </p:par>
                              <p:par>
                                <p:cTn id="13" presetID="10" presetClass="entr" presetSubtype="0" fill="hold" nodeType="withEffect">
                                  <p:stCondLst>
                                    <p:cond delay="0"/>
                                  </p:stCondLst>
                                  <p:childTnLst>
                                    <p:set>
                                      <p:cBhvr>
                                        <p:cTn id="14" dur="1" fill="hold">
                                          <p:stCondLst>
                                            <p:cond delay="0"/>
                                          </p:stCondLst>
                                        </p:cTn>
                                        <p:tgtEl>
                                          <p:spTgt spid="2282"/>
                                        </p:tgtEl>
                                        <p:attrNameLst>
                                          <p:attrName>style.visibility</p:attrName>
                                        </p:attrNameLst>
                                      </p:cBhvr>
                                      <p:to>
                                        <p:strVal val="visible"/>
                                      </p:to>
                                    </p:set>
                                    <p:animEffect transition="in" filter="fade">
                                      <p:cBhvr>
                                        <p:cTn id="15" dur="1000"/>
                                        <p:tgtEl>
                                          <p:spTgt spid="2282"/>
                                        </p:tgtEl>
                                      </p:cBhvr>
                                    </p:animEffect>
                                  </p:childTnLst>
                                </p:cTn>
                              </p:par>
                              <p:par>
                                <p:cTn id="16" presetID="10" presetClass="entr" presetSubtype="0" fill="hold" nodeType="withEffect">
                                  <p:stCondLst>
                                    <p:cond delay="0"/>
                                  </p:stCondLst>
                                  <p:childTnLst>
                                    <p:set>
                                      <p:cBhvr>
                                        <p:cTn id="17" dur="1" fill="hold">
                                          <p:stCondLst>
                                            <p:cond delay="0"/>
                                          </p:stCondLst>
                                        </p:cTn>
                                        <p:tgtEl>
                                          <p:spTgt spid="2280"/>
                                        </p:tgtEl>
                                        <p:attrNameLst>
                                          <p:attrName>style.visibility</p:attrName>
                                        </p:attrNameLst>
                                      </p:cBhvr>
                                      <p:to>
                                        <p:strVal val="visible"/>
                                      </p:to>
                                    </p:set>
                                    <p:animEffect transition="in" filter="fade">
                                      <p:cBhvr>
                                        <p:cTn id="18" dur="1000"/>
                                        <p:tgtEl>
                                          <p:spTgt spid="22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4"/>
                                        </p:tgtEl>
                                        <p:attrNameLst>
                                          <p:attrName>style.visibility</p:attrName>
                                        </p:attrNameLst>
                                      </p:cBhvr>
                                      <p:to>
                                        <p:strVal val="visible"/>
                                      </p:to>
                                    </p:set>
                                    <p:animEffect transition="in" filter="fade">
                                      <p:cBhvr>
                                        <p:cTn id="23" dur="1000"/>
                                        <p:tgtEl>
                                          <p:spTgt spid="2274"/>
                                        </p:tgtEl>
                                      </p:cBhvr>
                                    </p:animEffect>
                                  </p:childTnLst>
                                </p:cTn>
                              </p:par>
                              <p:par>
                                <p:cTn id="24" presetID="10" presetClass="entr" presetSubtype="0" fill="hold" nodeType="withEffect">
                                  <p:stCondLst>
                                    <p:cond delay="0"/>
                                  </p:stCondLst>
                                  <p:childTnLst>
                                    <p:set>
                                      <p:cBhvr>
                                        <p:cTn id="25" dur="1" fill="hold">
                                          <p:stCondLst>
                                            <p:cond delay="0"/>
                                          </p:stCondLst>
                                        </p:cTn>
                                        <p:tgtEl>
                                          <p:spTgt spid="2279"/>
                                        </p:tgtEl>
                                        <p:attrNameLst>
                                          <p:attrName>style.visibility</p:attrName>
                                        </p:attrNameLst>
                                      </p:cBhvr>
                                      <p:to>
                                        <p:strVal val="visible"/>
                                      </p:to>
                                    </p:set>
                                    <p:animEffect transition="in" filter="fade">
                                      <p:cBhvr>
                                        <p:cTn id="26" dur="1000"/>
                                        <p:tgtEl>
                                          <p:spTgt spid="22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72"/>
                                        </p:tgtEl>
                                        <p:attrNameLst>
                                          <p:attrName>style.visibility</p:attrName>
                                        </p:attrNameLst>
                                      </p:cBhvr>
                                      <p:to>
                                        <p:strVal val="visible"/>
                                      </p:to>
                                    </p:set>
                                    <p:animEffect transition="in" filter="fade">
                                      <p:cBhvr>
                                        <p:cTn id="31" dur="1000"/>
                                        <p:tgtEl>
                                          <p:spTgt spid="2272"/>
                                        </p:tgtEl>
                                      </p:cBhvr>
                                    </p:animEffect>
                                  </p:childTnLst>
                                </p:cTn>
                              </p:par>
                              <p:par>
                                <p:cTn id="32" presetID="10" presetClass="entr" presetSubtype="0" fill="hold" nodeType="withEffect">
                                  <p:stCondLst>
                                    <p:cond delay="0"/>
                                  </p:stCondLst>
                                  <p:childTnLst>
                                    <p:set>
                                      <p:cBhvr>
                                        <p:cTn id="33" dur="1" fill="hold">
                                          <p:stCondLst>
                                            <p:cond delay="0"/>
                                          </p:stCondLst>
                                        </p:cTn>
                                        <p:tgtEl>
                                          <p:spTgt spid="2275"/>
                                        </p:tgtEl>
                                        <p:attrNameLst>
                                          <p:attrName>style.visibility</p:attrName>
                                        </p:attrNameLst>
                                      </p:cBhvr>
                                      <p:to>
                                        <p:strVal val="visible"/>
                                      </p:to>
                                    </p:set>
                                    <p:animEffect transition="in" filter="fade">
                                      <p:cBhvr>
                                        <p:cTn id="34" dur="1000"/>
                                        <p:tgtEl>
                                          <p:spTgt spid="2275"/>
                                        </p:tgtEl>
                                      </p:cBhvr>
                                    </p:animEffect>
                                  </p:childTnLst>
                                </p:cTn>
                              </p:par>
                              <p:par>
                                <p:cTn id="35" presetID="10" presetClass="entr" presetSubtype="0" fill="hold" nodeType="withEffect">
                                  <p:stCondLst>
                                    <p:cond delay="0"/>
                                  </p:stCondLst>
                                  <p:childTnLst>
                                    <p:set>
                                      <p:cBhvr>
                                        <p:cTn id="36" dur="1" fill="hold">
                                          <p:stCondLst>
                                            <p:cond delay="0"/>
                                          </p:stCondLst>
                                        </p:cTn>
                                        <p:tgtEl>
                                          <p:spTgt spid="2277"/>
                                        </p:tgtEl>
                                        <p:attrNameLst>
                                          <p:attrName>style.visibility</p:attrName>
                                        </p:attrNameLst>
                                      </p:cBhvr>
                                      <p:to>
                                        <p:strVal val="visible"/>
                                      </p:to>
                                    </p:set>
                                    <p:animEffect transition="in" filter="fade">
                                      <p:cBhvr>
                                        <p:cTn id="37" dur="1000"/>
                                        <p:tgtEl>
                                          <p:spTgt spid="227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76"/>
                                        </p:tgtEl>
                                        <p:attrNameLst>
                                          <p:attrName>style.visibility</p:attrName>
                                        </p:attrNameLst>
                                      </p:cBhvr>
                                      <p:to>
                                        <p:strVal val="visible"/>
                                      </p:to>
                                    </p:set>
                                    <p:animEffect transition="in" filter="fade">
                                      <p:cBhvr>
                                        <p:cTn id="42" dur="1000"/>
                                        <p:tgtEl>
                                          <p:spTgt spid="227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78"/>
                                        </p:tgtEl>
                                        <p:attrNameLst>
                                          <p:attrName>style.visibility</p:attrName>
                                        </p:attrNameLst>
                                      </p:cBhvr>
                                      <p:to>
                                        <p:strVal val="visible"/>
                                      </p:to>
                                    </p:set>
                                    <p:animEffect transition="in" filter="fade">
                                      <p:cBhvr>
                                        <p:cTn id="47" dur="1000"/>
                                        <p:tgtEl>
                                          <p:spTgt spid="227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83"/>
                                        </p:tgtEl>
                                        <p:attrNameLst>
                                          <p:attrName>style.visibility</p:attrName>
                                        </p:attrNameLst>
                                      </p:cBhvr>
                                      <p:to>
                                        <p:strVal val="visible"/>
                                      </p:to>
                                    </p:set>
                                    <p:animEffect transition="in" filter="fade">
                                      <p:cBhvr>
                                        <p:cTn id="52" dur="1000"/>
                                        <p:tgtEl>
                                          <p:spTgt spid="2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8"/>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289" name="Google Shape;2289;p18"/>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290" name="Google Shape;2290;p18"/>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Manage NFC card flow</a:t>
            </a:r>
            <a:endParaRPr sz="1600" b="1" i="0" u="none" strike="noStrike" cap="none">
              <a:solidFill>
                <a:srgbClr val="000000"/>
              </a:solidFill>
              <a:latin typeface="Fjalla One"/>
              <a:ea typeface="Fjalla One"/>
              <a:cs typeface="Fjalla One"/>
              <a:sym typeface="Fjalla One"/>
            </a:endParaRPr>
          </a:p>
        </p:txBody>
      </p:sp>
      <p:sp>
        <p:nvSpPr>
          <p:cNvPr id="2291" name="Google Shape;2291;p18"/>
          <p:cNvSpPr txBox="1"/>
          <p:nvPr/>
        </p:nvSpPr>
        <p:spPr>
          <a:xfrm>
            <a:off x="953300" y="219590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292" name="Google Shape;2292;p18"/>
          <p:cNvPicPr preferRelativeResize="0"/>
          <p:nvPr/>
        </p:nvPicPr>
        <p:blipFill rotWithShape="1">
          <a:blip r:embed="rId3">
            <a:alphaModFix/>
          </a:blip>
          <a:srcRect/>
          <a:stretch/>
        </p:blipFill>
        <p:spPr>
          <a:xfrm>
            <a:off x="999750" y="1701550"/>
            <a:ext cx="543850" cy="543850"/>
          </a:xfrm>
          <a:prstGeom prst="rect">
            <a:avLst/>
          </a:prstGeom>
          <a:noFill/>
          <a:ln>
            <a:noFill/>
          </a:ln>
        </p:spPr>
      </p:pic>
      <p:cxnSp>
        <p:nvCxnSpPr>
          <p:cNvPr id="2293" name="Google Shape;2293;p18"/>
          <p:cNvCxnSpPr>
            <a:stCxn id="2292" idx="3"/>
            <a:endCxn id="2294" idx="1"/>
          </p:cNvCxnSpPr>
          <p:nvPr/>
        </p:nvCxnSpPr>
        <p:spPr>
          <a:xfrm>
            <a:off x="1543600" y="1973475"/>
            <a:ext cx="883500" cy="7800"/>
          </a:xfrm>
          <a:prstGeom prst="straightConnector1">
            <a:avLst/>
          </a:prstGeom>
          <a:noFill/>
          <a:ln w="19050" cap="flat" cmpd="sng">
            <a:solidFill>
              <a:schemeClr val="accent1"/>
            </a:solidFill>
            <a:prstDash val="solid"/>
            <a:round/>
            <a:headEnd type="none" w="sm" len="sm"/>
            <a:tailEnd type="triangle" w="med" len="med"/>
          </a:ln>
        </p:spPr>
      </p:cxnSp>
      <p:sp>
        <p:nvSpPr>
          <p:cNvPr id="2295" name="Google Shape;2295;p18"/>
          <p:cNvSpPr txBox="1"/>
          <p:nvPr/>
        </p:nvSpPr>
        <p:spPr>
          <a:xfrm>
            <a:off x="1447325" y="1597977"/>
            <a:ext cx="963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296" name="Google Shape;2296;p18"/>
          <p:cNvSpPr txBox="1"/>
          <p:nvPr/>
        </p:nvSpPr>
        <p:spPr>
          <a:xfrm>
            <a:off x="2211450" y="23863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294" name="Google Shape;2294;p18"/>
          <p:cNvPicPr preferRelativeResize="0"/>
          <p:nvPr/>
        </p:nvPicPr>
        <p:blipFill rotWithShape="1">
          <a:blip r:embed="rId4">
            <a:alphaModFix/>
          </a:blip>
          <a:srcRect/>
          <a:stretch/>
        </p:blipFill>
        <p:spPr>
          <a:xfrm>
            <a:off x="2426962" y="1668387"/>
            <a:ext cx="625500" cy="625500"/>
          </a:xfrm>
          <a:prstGeom prst="rect">
            <a:avLst/>
          </a:prstGeom>
          <a:noFill/>
          <a:ln>
            <a:noFill/>
          </a:ln>
        </p:spPr>
      </p:pic>
      <p:sp>
        <p:nvSpPr>
          <p:cNvPr id="2297" name="Google Shape;2297;p18"/>
          <p:cNvSpPr txBox="1"/>
          <p:nvPr/>
        </p:nvSpPr>
        <p:spPr>
          <a:xfrm>
            <a:off x="3672250" y="2371650"/>
            <a:ext cx="1425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View Bus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298" name="Google Shape;2298;p18"/>
          <p:cNvPicPr preferRelativeResize="0"/>
          <p:nvPr/>
        </p:nvPicPr>
        <p:blipFill rotWithShape="1">
          <a:blip r:embed="rId5">
            <a:alphaModFix/>
          </a:blip>
          <a:srcRect/>
          <a:stretch/>
        </p:blipFill>
        <p:spPr>
          <a:xfrm>
            <a:off x="4036300" y="1633950"/>
            <a:ext cx="697800" cy="697800"/>
          </a:xfrm>
          <a:prstGeom prst="rect">
            <a:avLst/>
          </a:prstGeom>
          <a:noFill/>
          <a:ln>
            <a:noFill/>
          </a:ln>
        </p:spPr>
      </p:pic>
      <p:sp>
        <p:nvSpPr>
          <p:cNvPr id="2299" name="Google Shape;22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cxnSp>
        <p:nvCxnSpPr>
          <p:cNvPr id="2300" name="Google Shape;2300;p18"/>
          <p:cNvCxnSpPr/>
          <p:nvPr/>
        </p:nvCxnSpPr>
        <p:spPr>
          <a:xfrm>
            <a:off x="3052524" y="1981050"/>
            <a:ext cx="819000" cy="3600"/>
          </a:xfrm>
          <a:prstGeom prst="bentConnector3">
            <a:avLst>
              <a:gd name="adj1" fmla="val 50000"/>
            </a:avLst>
          </a:prstGeom>
          <a:noFill/>
          <a:ln w="19050" cap="flat" cmpd="sng">
            <a:solidFill>
              <a:schemeClr val="accent1"/>
            </a:solidFill>
            <a:prstDash val="solid"/>
            <a:round/>
            <a:headEnd type="none" w="sm" len="sm"/>
            <a:tailEnd type="triangle" w="med" len="med"/>
          </a:ln>
        </p:spPr>
      </p:cxnSp>
      <p:pic>
        <p:nvPicPr>
          <p:cNvPr id="2301" name="Google Shape;2301;p18" title="client-routingAndSearch (online-video-cutter.com).mp4">
            <a:hlinkClick r:id="rId6"/>
          </p:cNvPr>
          <p:cNvPicPr preferRelativeResize="0"/>
          <p:nvPr/>
        </p:nvPicPr>
        <p:blipFill rotWithShape="1">
          <a:blip r:embed="rId7">
            <a:alphaModFix/>
          </a:blip>
          <a:srcRect/>
          <a:stretch/>
        </p:blipFill>
        <p:spPr>
          <a:xfrm>
            <a:off x="5930500" y="396225"/>
            <a:ext cx="2551500" cy="4631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8"/>
                                        </p:tgtEl>
                                        <p:attrNameLst>
                                          <p:attrName>style.visibility</p:attrName>
                                        </p:attrNameLst>
                                      </p:cBhvr>
                                      <p:to>
                                        <p:strVal val="visible"/>
                                      </p:to>
                                    </p:set>
                                    <p:animEffect transition="in" filter="fade">
                                      <p:cBhvr>
                                        <p:cTn id="7" dur="1000"/>
                                        <p:tgtEl>
                                          <p:spTgt spid="2298"/>
                                        </p:tgtEl>
                                      </p:cBhvr>
                                    </p:animEffect>
                                  </p:childTnLst>
                                </p:cTn>
                              </p:par>
                              <p:par>
                                <p:cTn id="8" presetID="10" presetClass="entr" presetSubtype="0" fill="hold" nodeType="withEffect">
                                  <p:stCondLst>
                                    <p:cond delay="0"/>
                                  </p:stCondLst>
                                  <p:childTnLst>
                                    <p:set>
                                      <p:cBhvr>
                                        <p:cTn id="9" dur="1" fill="hold">
                                          <p:stCondLst>
                                            <p:cond delay="0"/>
                                          </p:stCondLst>
                                        </p:cTn>
                                        <p:tgtEl>
                                          <p:spTgt spid="2300"/>
                                        </p:tgtEl>
                                        <p:attrNameLst>
                                          <p:attrName>style.visibility</p:attrName>
                                        </p:attrNameLst>
                                      </p:cBhvr>
                                      <p:to>
                                        <p:strVal val="visible"/>
                                      </p:to>
                                    </p:set>
                                    <p:animEffect transition="in" filter="fade">
                                      <p:cBhvr>
                                        <p:cTn id="10" dur="1000"/>
                                        <p:tgtEl>
                                          <p:spTgt spid="2300"/>
                                        </p:tgtEl>
                                      </p:cBhvr>
                                    </p:animEffect>
                                  </p:childTnLst>
                                </p:cTn>
                              </p:par>
                              <p:par>
                                <p:cTn id="11" presetID="10" presetClass="entr" presetSubtype="0" fill="hold" nodeType="withEffect">
                                  <p:stCondLst>
                                    <p:cond delay="0"/>
                                  </p:stCondLst>
                                  <p:childTnLst>
                                    <p:set>
                                      <p:cBhvr>
                                        <p:cTn id="12" dur="1" fill="hold">
                                          <p:stCondLst>
                                            <p:cond delay="0"/>
                                          </p:stCondLst>
                                        </p:cTn>
                                        <p:tgtEl>
                                          <p:spTgt spid="2297"/>
                                        </p:tgtEl>
                                        <p:attrNameLst>
                                          <p:attrName>style.visibility</p:attrName>
                                        </p:attrNameLst>
                                      </p:cBhvr>
                                      <p:to>
                                        <p:strVal val="visible"/>
                                      </p:to>
                                    </p:set>
                                    <p:animEffect transition="in" filter="fade">
                                      <p:cBhvr>
                                        <p:cTn id="13" dur="1000"/>
                                        <p:tgtEl>
                                          <p:spTgt spid="2297"/>
                                        </p:tgtEl>
                                      </p:cBhvr>
                                    </p:animEffect>
                                  </p:childTnLst>
                                </p:cTn>
                              </p:par>
                              <p:par>
                                <p:cTn id="14" presetID="10" presetClass="entr" presetSubtype="0" fill="hold" nodeType="withEffect">
                                  <p:stCondLst>
                                    <p:cond delay="0"/>
                                  </p:stCondLst>
                                  <p:childTnLst>
                                    <p:set>
                                      <p:cBhvr>
                                        <p:cTn id="15" dur="1" fill="hold">
                                          <p:stCondLst>
                                            <p:cond delay="0"/>
                                          </p:stCondLst>
                                        </p:cTn>
                                        <p:tgtEl>
                                          <p:spTgt spid="2301"/>
                                        </p:tgtEl>
                                        <p:attrNameLst>
                                          <p:attrName>style.visibility</p:attrName>
                                        </p:attrNameLst>
                                      </p:cBhvr>
                                      <p:to>
                                        <p:strVal val="visible"/>
                                      </p:to>
                                    </p:set>
                                    <p:animEffect transition="in" filter="fade">
                                      <p:cBhvr>
                                        <p:cTn id="16" dur="1000"/>
                                        <p:tgtEl>
                                          <p:spTgt spid="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19"/>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307" name="Google Shape;2307;p19"/>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308" name="Google Shape;2308;p19"/>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Manage NFC card flow</a:t>
            </a:r>
            <a:endParaRPr sz="1600" b="1" i="0" u="none" strike="noStrike" cap="none">
              <a:solidFill>
                <a:srgbClr val="000000"/>
              </a:solidFill>
              <a:latin typeface="Fjalla One"/>
              <a:ea typeface="Fjalla One"/>
              <a:cs typeface="Fjalla One"/>
              <a:sym typeface="Fjalla One"/>
            </a:endParaRPr>
          </a:p>
        </p:txBody>
      </p:sp>
      <p:sp>
        <p:nvSpPr>
          <p:cNvPr id="2309" name="Google Shape;2309;p19"/>
          <p:cNvSpPr txBox="1"/>
          <p:nvPr/>
        </p:nvSpPr>
        <p:spPr>
          <a:xfrm>
            <a:off x="953300" y="219590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10" name="Google Shape;2310;p19"/>
          <p:cNvPicPr preferRelativeResize="0"/>
          <p:nvPr/>
        </p:nvPicPr>
        <p:blipFill rotWithShape="1">
          <a:blip r:embed="rId3">
            <a:alphaModFix/>
          </a:blip>
          <a:srcRect/>
          <a:stretch/>
        </p:blipFill>
        <p:spPr>
          <a:xfrm>
            <a:off x="999750" y="1701550"/>
            <a:ext cx="543850" cy="543850"/>
          </a:xfrm>
          <a:prstGeom prst="rect">
            <a:avLst/>
          </a:prstGeom>
          <a:noFill/>
          <a:ln>
            <a:noFill/>
          </a:ln>
        </p:spPr>
      </p:pic>
      <p:cxnSp>
        <p:nvCxnSpPr>
          <p:cNvPr id="2311" name="Google Shape;2311;p19"/>
          <p:cNvCxnSpPr>
            <a:stCxn id="2310" idx="3"/>
            <a:endCxn id="2312" idx="1"/>
          </p:cNvCxnSpPr>
          <p:nvPr/>
        </p:nvCxnSpPr>
        <p:spPr>
          <a:xfrm>
            <a:off x="1543600" y="1973475"/>
            <a:ext cx="883500" cy="7800"/>
          </a:xfrm>
          <a:prstGeom prst="straightConnector1">
            <a:avLst/>
          </a:prstGeom>
          <a:noFill/>
          <a:ln w="19050" cap="flat" cmpd="sng">
            <a:solidFill>
              <a:schemeClr val="accent1"/>
            </a:solidFill>
            <a:prstDash val="solid"/>
            <a:round/>
            <a:headEnd type="none" w="sm" len="sm"/>
            <a:tailEnd type="triangle" w="med" len="med"/>
          </a:ln>
        </p:spPr>
      </p:cxnSp>
      <p:sp>
        <p:nvSpPr>
          <p:cNvPr id="2313" name="Google Shape;2313;p19"/>
          <p:cNvSpPr txBox="1"/>
          <p:nvPr/>
        </p:nvSpPr>
        <p:spPr>
          <a:xfrm>
            <a:off x="1447325" y="1597977"/>
            <a:ext cx="963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14" name="Google Shape;2314;p19"/>
          <p:cNvSpPr txBox="1"/>
          <p:nvPr/>
        </p:nvSpPr>
        <p:spPr>
          <a:xfrm>
            <a:off x="2211450" y="23863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12" name="Google Shape;2312;p19"/>
          <p:cNvPicPr preferRelativeResize="0"/>
          <p:nvPr/>
        </p:nvPicPr>
        <p:blipFill rotWithShape="1">
          <a:blip r:embed="rId4">
            <a:alphaModFix/>
          </a:blip>
          <a:srcRect/>
          <a:stretch/>
        </p:blipFill>
        <p:spPr>
          <a:xfrm>
            <a:off x="2426962" y="1668387"/>
            <a:ext cx="625500" cy="625500"/>
          </a:xfrm>
          <a:prstGeom prst="rect">
            <a:avLst/>
          </a:prstGeom>
          <a:noFill/>
          <a:ln>
            <a:noFill/>
          </a:ln>
        </p:spPr>
      </p:pic>
      <p:sp>
        <p:nvSpPr>
          <p:cNvPr id="2315" name="Google Shape;2315;p19"/>
          <p:cNvSpPr txBox="1"/>
          <p:nvPr/>
        </p:nvSpPr>
        <p:spPr>
          <a:xfrm>
            <a:off x="4026750" y="159300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Bus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16" name="Google Shape;2316;p19"/>
          <p:cNvPicPr preferRelativeResize="0"/>
          <p:nvPr/>
        </p:nvPicPr>
        <p:blipFill rotWithShape="1">
          <a:blip r:embed="rId5">
            <a:alphaModFix/>
          </a:blip>
          <a:srcRect/>
          <a:stretch/>
        </p:blipFill>
        <p:spPr>
          <a:xfrm>
            <a:off x="4143500" y="839850"/>
            <a:ext cx="697800" cy="697800"/>
          </a:xfrm>
          <a:prstGeom prst="rect">
            <a:avLst/>
          </a:prstGeom>
          <a:noFill/>
          <a:ln>
            <a:noFill/>
          </a:ln>
        </p:spPr>
      </p:pic>
      <p:sp>
        <p:nvSpPr>
          <p:cNvPr id="2317" name="Google Shape;2317;p19"/>
          <p:cNvSpPr txBox="1"/>
          <p:nvPr/>
        </p:nvSpPr>
        <p:spPr>
          <a:xfrm>
            <a:off x="3947138" y="296430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View or Update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18" name="Google Shape;231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pic>
        <p:nvPicPr>
          <p:cNvPr id="2319" name="Google Shape;2319;p19"/>
          <p:cNvPicPr preferRelativeResize="0"/>
          <p:nvPr/>
        </p:nvPicPr>
        <p:blipFill rotWithShape="1">
          <a:blip r:embed="rId6">
            <a:alphaModFix/>
          </a:blip>
          <a:srcRect/>
          <a:stretch/>
        </p:blipFill>
        <p:spPr>
          <a:xfrm>
            <a:off x="4262325" y="2284800"/>
            <a:ext cx="603300" cy="603300"/>
          </a:xfrm>
          <a:prstGeom prst="rect">
            <a:avLst/>
          </a:prstGeom>
          <a:noFill/>
          <a:ln>
            <a:noFill/>
          </a:ln>
        </p:spPr>
      </p:pic>
      <p:cxnSp>
        <p:nvCxnSpPr>
          <p:cNvPr id="2320" name="Google Shape;2320;p19"/>
          <p:cNvCxnSpPr/>
          <p:nvPr/>
        </p:nvCxnSpPr>
        <p:spPr>
          <a:xfrm rot="10800000" flipH="1">
            <a:off x="3052524" y="1188750"/>
            <a:ext cx="1040400" cy="792300"/>
          </a:xfrm>
          <a:prstGeom prst="bentConnector3">
            <a:avLst>
              <a:gd name="adj1" fmla="val 50000"/>
            </a:avLst>
          </a:prstGeom>
          <a:noFill/>
          <a:ln w="19050" cap="flat" cmpd="sng">
            <a:solidFill>
              <a:schemeClr val="accent1"/>
            </a:solidFill>
            <a:prstDash val="solid"/>
            <a:round/>
            <a:headEnd type="none" w="sm" len="sm"/>
            <a:tailEnd type="triangle" w="med" len="med"/>
          </a:ln>
        </p:spPr>
      </p:cxnSp>
      <p:cxnSp>
        <p:nvCxnSpPr>
          <p:cNvPr id="2321" name="Google Shape;2321;p19"/>
          <p:cNvCxnSpPr/>
          <p:nvPr/>
        </p:nvCxnSpPr>
        <p:spPr>
          <a:xfrm>
            <a:off x="3052524" y="1981050"/>
            <a:ext cx="1038900" cy="594600"/>
          </a:xfrm>
          <a:prstGeom prst="bentConnector3">
            <a:avLst>
              <a:gd name="adj1" fmla="val 50000"/>
            </a:avLst>
          </a:prstGeom>
          <a:noFill/>
          <a:ln w="19050" cap="flat" cmpd="sng">
            <a:solidFill>
              <a:schemeClr val="accent1"/>
            </a:solidFill>
            <a:prstDash val="solid"/>
            <a:round/>
            <a:headEnd type="none" w="sm" len="sm"/>
            <a:tailEnd type="triangle" w="med" len="med"/>
          </a:ln>
        </p:spPr>
      </p:cxnSp>
      <p:pic>
        <p:nvPicPr>
          <p:cNvPr id="2322" name="Google Shape;2322;p19" title="client-updateProfile.mp4">
            <a:hlinkClick r:id="rId7"/>
          </p:cNvPr>
          <p:cNvPicPr preferRelativeResize="0"/>
          <p:nvPr/>
        </p:nvPicPr>
        <p:blipFill rotWithShape="1">
          <a:blip r:embed="rId8">
            <a:alphaModFix/>
          </a:blip>
          <a:srcRect/>
          <a:stretch/>
        </p:blipFill>
        <p:spPr>
          <a:xfrm>
            <a:off x="5804350" y="382050"/>
            <a:ext cx="2654425" cy="464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7"/>
                                        </p:tgtEl>
                                        <p:attrNameLst>
                                          <p:attrName>style.visibility</p:attrName>
                                        </p:attrNameLst>
                                      </p:cBhvr>
                                      <p:to>
                                        <p:strVal val="visible"/>
                                      </p:to>
                                    </p:set>
                                    <p:animEffect transition="in" filter="fade">
                                      <p:cBhvr>
                                        <p:cTn id="7" dur="1000"/>
                                        <p:tgtEl>
                                          <p:spTgt spid="2317"/>
                                        </p:tgtEl>
                                      </p:cBhvr>
                                    </p:animEffect>
                                  </p:childTnLst>
                                </p:cTn>
                              </p:par>
                              <p:par>
                                <p:cTn id="8" presetID="10" presetClass="entr" presetSubtype="0" fill="hold" nodeType="withEffect">
                                  <p:stCondLst>
                                    <p:cond delay="0"/>
                                  </p:stCondLst>
                                  <p:childTnLst>
                                    <p:set>
                                      <p:cBhvr>
                                        <p:cTn id="9" dur="1" fill="hold">
                                          <p:stCondLst>
                                            <p:cond delay="0"/>
                                          </p:stCondLst>
                                        </p:cTn>
                                        <p:tgtEl>
                                          <p:spTgt spid="2319"/>
                                        </p:tgtEl>
                                        <p:attrNameLst>
                                          <p:attrName>style.visibility</p:attrName>
                                        </p:attrNameLst>
                                      </p:cBhvr>
                                      <p:to>
                                        <p:strVal val="visible"/>
                                      </p:to>
                                    </p:set>
                                    <p:animEffect transition="in" filter="fade">
                                      <p:cBhvr>
                                        <p:cTn id="10" dur="1000"/>
                                        <p:tgtEl>
                                          <p:spTgt spid="2319"/>
                                        </p:tgtEl>
                                      </p:cBhvr>
                                    </p:animEffect>
                                  </p:childTnLst>
                                </p:cTn>
                              </p:par>
                              <p:par>
                                <p:cTn id="11" presetID="10" presetClass="entr" presetSubtype="0" fill="hold" nodeType="withEffect">
                                  <p:stCondLst>
                                    <p:cond delay="0"/>
                                  </p:stCondLst>
                                  <p:childTnLst>
                                    <p:set>
                                      <p:cBhvr>
                                        <p:cTn id="12" dur="1" fill="hold">
                                          <p:stCondLst>
                                            <p:cond delay="0"/>
                                          </p:stCondLst>
                                        </p:cTn>
                                        <p:tgtEl>
                                          <p:spTgt spid="2321"/>
                                        </p:tgtEl>
                                        <p:attrNameLst>
                                          <p:attrName>style.visibility</p:attrName>
                                        </p:attrNameLst>
                                      </p:cBhvr>
                                      <p:to>
                                        <p:strVal val="visible"/>
                                      </p:to>
                                    </p:set>
                                    <p:animEffect transition="in" filter="fade">
                                      <p:cBhvr>
                                        <p:cTn id="13" dur="1000"/>
                                        <p:tgtEl>
                                          <p:spTgt spid="23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22"/>
                                        </p:tgtEl>
                                        <p:attrNameLst>
                                          <p:attrName>style.visibility</p:attrName>
                                        </p:attrNameLst>
                                      </p:cBhvr>
                                      <p:to>
                                        <p:strVal val="visible"/>
                                      </p:to>
                                    </p:set>
                                    <p:animEffect transition="in" filter="fade">
                                      <p:cBhvr>
                                        <p:cTn id="18" dur="1000"/>
                                        <p:tgtEl>
                                          <p:spTgt spid="2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
          <p:cNvSpPr txBox="1">
            <a:spLocks noGrp="1"/>
          </p:cNvSpPr>
          <p:nvPr>
            <p:ph type="title"/>
          </p:nvPr>
        </p:nvSpPr>
        <p:spPr>
          <a:xfrm>
            <a:off x="3763288" y="4190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Meet Our Team</a:t>
            </a:r>
            <a:endParaRPr/>
          </a:p>
        </p:txBody>
      </p:sp>
      <p:sp>
        <p:nvSpPr>
          <p:cNvPr id="1727" name="Google Shape;1727;p2"/>
          <p:cNvSpPr txBox="1">
            <a:spLocks noGrp="1"/>
          </p:cNvSpPr>
          <p:nvPr>
            <p:ph type="body" idx="1"/>
          </p:nvPr>
        </p:nvSpPr>
        <p:spPr>
          <a:xfrm>
            <a:off x="1692925" y="1298100"/>
            <a:ext cx="1632900" cy="222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200"/>
              <a:buNone/>
            </a:pPr>
            <a:r>
              <a:rPr lang="en"/>
              <a:t>Leader</a:t>
            </a:r>
            <a:endParaRPr/>
          </a:p>
          <a:p>
            <a:pPr marL="0" lvl="0" indent="0" algn="l" rtl="0">
              <a:lnSpc>
                <a:spcPct val="115000"/>
              </a:lnSpc>
              <a:spcBef>
                <a:spcPts val="0"/>
              </a:spcBef>
              <a:spcAft>
                <a:spcPts val="0"/>
              </a:spcAft>
              <a:buSzPts val="1200"/>
              <a:buNone/>
            </a:pPr>
            <a:r>
              <a:rPr lang="en" sz="1400" b="1"/>
              <a:t>Chau Van Khanh</a:t>
            </a:r>
            <a:endParaRPr sz="1400" b="1"/>
          </a:p>
          <a:p>
            <a:pPr marL="0" lvl="0" indent="0" algn="l" rtl="0">
              <a:lnSpc>
                <a:spcPct val="115000"/>
              </a:lnSpc>
              <a:spcBef>
                <a:spcPts val="0"/>
              </a:spcBef>
              <a:spcAft>
                <a:spcPts val="0"/>
              </a:spcAft>
              <a:buSzPts val="1200"/>
              <a:buNone/>
            </a:pPr>
            <a:r>
              <a:rPr lang="en"/>
              <a:t>Member</a:t>
            </a:r>
            <a:endParaRPr/>
          </a:p>
          <a:p>
            <a:pPr marL="0" lvl="0" indent="0" algn="l" rtl="0">
              <a:lnSpc>
                <a:spcPct val="150000"/>
              </a:lnSpc>
              <a:spcBef>
                <a:spcPts val="0"/>
              </a:spcBef>
              <a:spcAft>
                <a:spcPts val="0"/>
              </a:spcAft>
              <a:buSzPts val="1200"/>
              <a:buNone/>
            </a:pPr>
            <a:r>
              <a:rPr lang="en" sz="1400" b="1"/>
              <a:t>Ngo Tran Xuan Hong</a:t>
            </a:r>
            <a:endParaRPr sz="1400" b="1"/>
          </a:p>
          <a:p>
            <a:pPr marL="0" lvl="0" indent="0" algn="l" rtl="0">
              <a:lnSpc>
                <a:spcPct val="150000"/>
              </a:lnSpc>
              <a:spcBef>
                <a:spcPts val="0"/>
              </a:spcBef>
              <a:spcAft>
                <a:spcPts val="0"/>
              </a:spcAft>
              <a:buSzPts val="1200"/>
              <a:buNone/>
            </a:pPr>
            <a:r>
              <a:rPr lang="en" sz="1400" b="1"/>
              <a:t>Le Viet Minh Khanh</a:t>
            </a:r>
            <a:endParaRPr sz="1400" b="1"/>
          </a:p>
          <a:p>
            <a:pPr marL="0" lvl="0" indent="0" algn="l" rtl="0">
              <a:lnSpc>
                <a:spcPct val="150000"/>
              </a:lnSpc>
              <a:spcBef>
                <a:spcPts val="0"/>
              </a:spcBef>
              <a:spcAft>
                <a:spcPts val="0"/>
              </a:spcAft>
              <a:buSzPts val="1200"/>
              <a:buNone/>
            </a:pPr>
            <a:r>
              <a:rPr lang="en" sz="1400" b="1"/>
              <a:t>Dang Minh Thanh</a:t>
            </a:r>
            <a:endParaRPr sz="1400" b="1"/>
          </a:p>
          <a:p>
            <a:pPr marL="0" lvl="0" indent="0" algn="l" rtl="0">
              <a:lnSpc>
                <a:spcPct val="150000"/>
              </a:lnSpc>
              <a:spcBef>
                <a:spcPts val="0"/>
              </a:spcBef>
              <a:spcAft>
                <a:spcPts val="0"/>
              </a:spcAft>
              <a:buSzPts val="1200"/>
              <a:buNone/>
            </a:pPr>
            <a:r>
              <a:rPr lang="en" sz="1400" b="1"/>
              <a:t>Le Nha Thu</a:t>
            </a:r>
            <a:endParaRPr sz="1400" b="1"/>
          </a:p>
          <a:p>
            <a:pPr marL="0" lvl="0" indent="0" algn="l" rtl="0">
              <a:lnSpc>
                <a:spcPct val="100000"/>
              </a:lnSpc>
              <a:spcBef>
                <a:spcPts val="0"/>
              </a:spcBef>
              <a:spcAft>
                <a:spcPts val="0"/>
              </a:spcAft>
              <a:buSzPts val="1200"/>
              <a:buNone/>
            </a:pPr>
            <a:endParaRPr/>
          </a:p>
        </p:txBody>
      </p:sp>
      <p:pic>
        <p:nvPicPr>
          <p:cNvPr id="1728" name="Google Shape;1728;p2"/>
          <p:cNvPicPr preferRelativeResize="0"/>
          <p:nvPr/>
        </p:nvPicPr>
        <p:blipFill rotWithShape="1">
          <a:blip r:embed="rId3">
            <a:alphaModFix/>
          </a:blip>
          <a:srcRect/>
          <a:stretch/>
        </p:blipFill>
        <p:spPr>
          <a:xfrm>
            <a:off x="949150" y="898713"/>
            <a:ext cx="533400" cy="542925"/>
          </a:xfrm>
          <a:prstGeom prst="rect">
            <a:avLst/>
          </a:prstGeom>
          <a:noFill/>
          <a:ln>
            <a:noFill/>
          </a:ln>
        </p:spPr>
      </p:pic>
      <p:sp>
        <p:nvSpPr>
          <p:cNvPr id="1729" name="Google Shape;1729;p2"/>
          <p:cNvSpPr txBox="1">
            <a:spLocks noGrp="1"/>
          </p:cNvSpPr>
          <p:nvPr>
            <p:ph type="title"/>
          </p:nvPr>
        </p:nvSpPr>
        <p:spPr>
          <a:xfrm>
            <a:off x="1432124" y="941425"/>
            <a:ext cx="1788300" cy="45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Team members:</a:t>
            </a:r>
            <a:endParaRPr sz="1800"/>
          </a:p>
        </p:txBody>
      </p:sp>
      <p:pic>
        <p:nvPicPr>
          <p:cNvPr id="1730" name="Google Shape;1730;p2"/>
          <p:cNvPicPr preferRelativeResize="0"/>
          <p:nvPr/>
        </p:nvPicPr>
        <p:blipFill rotWithShape="1">
          <a:blip r:embed="rId4">
            <a:alphaModFix/>
          </a:blip>
          <a:srcRect/>
          <a:stretch/>
        </p:blipFill>
        <p:spPr>
          <a:xfrm>
            <a:off x="949150" y="3386353"/>
            <a:ext cx="533400" cy="533400"/>
          </a:xfrm>
          <a:prstGeom prst="rect">
            <a:avLst/>
          </a:prstGeom>
          <a:noFill/>
          <a:ln>
            <a:noFill/>
          </a:ln>
        </p:spPr>
      </p:pic>
      <p:sp>
        <p:nvSpPr>
          <p:cNvPr id="1731" name="Google Shape;1731;p2"/>
          <p:cNvSpPr txBox="1">
            <a:spLocks noGrp="1"/>
          </p:cNvSpPr>
          <p:nvPr>
            <p:ph type="title"/>
          </p:nvPr>
        </p:nvSpPr>
        <p:spPr>
          <a:xfrm>
            <a:off x="1358550" y="3424300"/>
            <a:ext cx="1632900" cy="45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Supersivors:</a:t>
            </a:r>
            <a:endParaRPr sz="1800"/>
          </a:p>
        </p:txBody>
      </p:sp>
      <p:sp>
        <p:nvSpPr>
          <p:cNvPr id="1732" name="Google Shape;1732;p2"/>
          <p:cNvSpPr txBox="1">
            <a:spLocks noGrp="1"/>
          </p:cNvSpPr>
          <p:nvPr>
            <p:ph type="body" idx="1"/>
          </p:nvPr>
        </p:nvSpPr>
        <p:spPr>
          <a:xfrm>
            <a:off x="1692925" y="3669250"/>
            <a:ext cx="1682100" cy="1159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200"/>
              <a:buNone/>
            </a:pPr>
            <a:endParaRPr/>
          </a:p>
          <a:p>
            <a:pPr marL="0" lvl="0" indent="0" algn="l" rtl="0">
              <a:lnSpc>
                <a:spcPct val="150000"/>
              </a:lnSpc>
              <a:spcBef>
                <a:spcPts val="0"/>
              </a:spcBef>
              <a:spcAft>
                <a:spcPts val="0"/>
              </a:spcAft>
              <a:buSzPts val="1200"/>
              <a:buNone/>
            </a:pPr>
            <a:r>
              <a:rPr lang="en" sz="1400" b="1"/>
              <a:t>Dr. Ly Quynh Tran</a:t>
            </a:r>
            <a:endParaRPr sz="1400" b="1"/>
          </a:p>
          <a:p>
            <a:pPr marL="0" lvl="0" indent="0" algn="l" rtl="0">
              <a:lnSpc>
                <a:spcPct val="150000"/>
              </a:lnSpc>
              <a:spcBef>
                <a:spcPts val="0"/>
              </a:spcBef>
              <a:spcAft>
                <a:spcPts val="0"/>
              </a:spcAft>
              <a:buSzPts val="1200"/>
              <a:buNone/>
            </a:pPr>
            <a:r>
              <a:rPr lang="en" sz="1400" b="1"/>
              <a:t>Dr. Vo Duc Hoang</a:t>
            </a:r>
            <a:endParaRPr sz="1400" b="1"/>
          </a:p>
          <a:p>
            <a:pPr marL="0" lvl="0" indent="0" algn="l" rtl="0">
              <a:lnSpc>
                <a:spcPct val="100000"/>
              </a:lnSpc>
              <a:spcBef>
                <a:spcPts val="0"/>
              </a:spcBef>
              <a:spcAft>
                <a:spcPts val="0"/>
              </a:spcAft>
              <a:buSzPts val="1200"/>
              <a:buNone/>
            </a:pPr>
            <a:endParaRPr/>
          </a:p>
        </p:txBody>
      </p:sp>
      <p:pic>
        <p:nvPicPr>
          <p:cNvPr id="1733" name="Google Shape;1733;p2"/>
          <p:cNvPicPr preferRelativeResize="0"/>
          <p:nvPr/>
        </p:nvPicPr>
        <p:blipFill rotWithShape="1">
          <a:blip r:embed="rId5">
            <a:alphaModFix/>
          </a:blip>
          <a:srcRect/>
          <a:stretch/>
        </p:blipFill>
        <p:spPr>
          <a:xfrm>
            <a:off x="3992775" y="774475"/>
            <a:ext cx="4369025" cy="4369025"/>
          </a:xfrm>
          <a:prstGeom prst="rect">
            <a:avLst/>
          </a:prstGeom>
          <a:noFill/>
          <a:ln>
            <a:noFill/>
          </a:ln>
        </p:spPr>
      </p:pic>
      <p:sp>
        <p:nvSpPr>
          <p:cNvPr id="1734" name="Google Shape;1734;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8"/>
                                        </p:tgtEl>
                                        <p:attrNameLst>
                                          <p:attrName>style.visibility</p:attrName>
                                        </p:attrNameLst>
                                      </p:cBhvr>
                                      <p:to>
                                        <p:strVal val="visible"/>
                                      </p:to>
                                    </p:set>
                                    <p:animEffect transition="in" filter="fade">
                                      <p:cBhvr>
                                        <p:cTn id="7" dur="1000"/>
                                        <p:tgtEl>
                                          <p:spTgt spid="1728"/>
                                        </p:tgtEl>
                                      </p:cBhvr>
                                    </p:animEffect>
                                  </p:childTnLst>
                                </p:cTn>
                              </p:par>
                              <p:par>
                                <p:cTn id="8" presetID="10" presetClass="entr" presetSubtype="0" fill="hold" nodeType="withEffect">
                                  <p:stCondLst>
                                    <p:cond delay="0"/>
                                  </p:stCondLst>
                                  <p:childTnLst>
                                    <p:set>
                                      <p:cBhvr>
                                        <p:cTn id="9" dur="1" fill="hold">
                                          <p:stCondLst>
                                            <p:cond delay="0"/>
                                          </p:stCondLst>
                                        </p:cTn>
                                        <p:tgtEl>
                                          <p:spTgt spid="1729"/>
                                        </p:tgtEl>
                                        <p:attrNameLst>
                                          <p:attrName>style.visibility</p:attrName>
                                        </p:attrNameLst>
                                      </p:cBhvr>
                                      <p:to>
                                        <p:strVal val="visible"/>
                                      </p:to>
                                    </p:set>
                                    <p:animEffect transition="in" filter="fade">
                                      <p:cBhvr>
                                        <p:cTn id="10" dur="1000"/>
                                        <p:tgtEl>
                                          <p:spTgt spid="1729"/>
                                        </p:tgtEl>
                                      </p:cBhvr>
                                    </p:animEffect>
                                  </p:childTnLst>
                                </p:cTn>
                              </p:par>
                              <p:par>
                                <p:cTn id="11" presetID="10" presetClass="entr" presetSubtype="0" fill="hold" nodeType="withEffect">
                                  <p:stCondLst>
                                    <p:cond delay="0"/>
                                  </p:stCondLst>
                                  <p:childTnLst>
                                    <p:set>
                                      <p:cBhvr>
                                        <p:cTn id="12" dur="1" fill="hold">
                                          <p:stCondLst>
                                            <p:cond delay="0"/>
                                          </p:stCondLst>
                                        </p:cTn>
                                        <p:tgtEl>
                                          <p:spTgt spid="1727"/>
                                        </p:tgtEl>
                                        <p:attrNameLst>
                                          <p:attrName>style.visibility</p:attrName>
                                        </p:attrNameLst>
                                      </p:cBhvr>
                                      <p:to>
                                        <p:strVal val="visible"/>
                                      </p:to>
                                    </p:set>
                                    <p:animEffect transition="in" filter="fade">
                                      <p:cBhvr>
                                        <p:cTn id="13" dur="1000"/>
                                        <p:tgtEl>
                                          <p:spTgt spid="17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30"/>
                                        </p:tgtEl>
                                        <p:attrNameLst>
                                          <p:attrName>style.visibility</p:attrName>
                                        </p:attrNameLst>
                                      </p:cBhvr>
                                      <p:to>
                                        <p:strVal val="visible"/>
                                      </p:to>
                                    </p:set>
                                    <p:animEffect transition="in" filter="fade">
                                      <p:cBhvr>
                                        <p:cTn id="18" dur="1000"/>
                                        <p:tgtEl>
                                          <p:spTgt spid="1730"/>
                                        </p:tgtEl>
                                      </p:cBhvr>
                                    </p:animEffect>
                                  </p:childTnLst>
                                </p:cTn>
                              </p:par>
                              <p:par>
                                <p:cTn id="19" presetID="10" presetClass="entr" presetSubtype="0" fill="hold" nodeType="withEffect">
                                  <p:stCondLst>
                                    <p:cond delay="0"/>
                                  </p:stCondLst>
                                  <p:childTnLst>
                                    <p:set>
                                      <p:cBhvr>
                                        <p:cTn id="20" dur="1" fill="hold">
                                          <p:stCondLst>
                                            <p:cond delay="0"/>
                                          </p:stCondLst>
                                        </p:cTn>
                                        <p:tgtEl>
                                          <p:spTgt spid="1731"/>
                                        </p:tgtEl>
                                        <p:attrNameLst>
                                          <p:attrName>style.visibility</p:attrName>
                                        </p:attrNameLst>
                                      </p:cBhvr>
                                      <p:to>
                                        <p:strVal val="visible"/>
                                      </p:to>
                                    </p:set>
                                    <p:animEffect transition="in" filter="fade">
                                      <p:cBhvr>
                                        <p:cTn id="21" dur="1000"/>
                                        <p:tgtEl>
                                          <p:spTgt spid="1731"/>
                                        </p:tgtEl>
                                      </p:cBhvr>
                                    </p:animEffect>
                                  </p:childTnLst>
                                </p:cTn>
                              </p:par>
                              <p:par>
                                <p:cTn id="22" presetID="10" presetClass="entr" presetSubtype="0" fill="hold" nodeType="withEffect">
                                  <p:stCondLst>
                                    <p:cond delay="0"/>
                                  </p:stCondLst>
                                  <p:childTnLst>
                                    <p:set>
                                      <p:cBhvr>
                                        <p:cTn id="23" dur="1" fill="hold">
                                          <p:stCondLst>
                                            <p:cond delay="0"/>
                                          </p:stCondLst>
                                        </p:cTn>
                                        <p:tgtEl>
                                          <p:spTgt spid="1732"/>
                                        </p:tgtEl>
                                        <p:attrNameLst>
                                          <p:attrName>style.visibility</p:attrName>
                                        </p:attrNameLst>
                                      </p:cBhvr>
                                      <p:to>
                                        <p:strVal val="visible"/>
                                      </p:to>
                                    </p:set>
                                    <p:animEffect transition="in" filter="fade">
                                      <p:cBhvr>
                                        <p:cTn id="24" dur="1000"/>
                                        <p:tgtEl>
                                          <p:spTgt spid="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6"/>
        <p:cNvGrpSpPr/>
        <p:nvPr/>
      </p:nvGrpSpPr>
      <p:grpSpPr>
        <a:xfrm>
          <a:off x="0" y="0"/>
          <a:ext cx="0" cy="0"/>
          <a:chOff x="0" y="0"/>
          <a:chExt cx="0" cy="0"/>
        </a:xfrm>
      </p:grpSpPr>
      <p:sp>
        <p:nvSpPr>
          <p:cNvPr id="2327" name="Google Shape;2327;p20"/>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328" name="Google Shape;2328;p20"/>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329" name="Google Shape;2329;p20"/>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Manage NFC card flow</a:t>
            </a:r>
            <a:endParaRPr sz="1600" b="1" i="0" u="none" strike="noStrike" cap="none">
              <a:solidFill>
                <a:srgbClr val="000000"/>
              </a:solidFill>
              <a:latin typeface="Fjalla One"/>
              <a:ea typeface="Fjalla One"/>
              <a:cs typeface="Fjalla One"/>
              <a:sym typeface="Fjalla One"/>
            </a:endParaRPr>
          </a:p>
        </p:txBody>
      </p:sp>
      <p:sp>
        <p:nvSpPr>
          <p:cNvPr id="2330" name="Google Shape;2330;p20"/>
          <p:cNvSpPr txBox="1"/>
          <p:nvPr/>
        </p:nvSpPr>
        <p:spPr>
          <a:xfrm>
            <a:off x="953300" y="219590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31" name="Google Shape;2331;p20"/>
          <p:cNvPicPr preferRelativeResize="0"/>
          <p:nvPr/>
        </p:nvPicPr>
        <p:blipFill rotWithShape="1">
          <a:blip r:embed="rId3">
            <a:alphaModFix/>
          </a:blip>
          <a:srcRect/>
          <a:stretch/>
        </p:blipFill>
        <p:spPr>
          <a:xfrm>
            <a:off x="999750" y="1701550"/>
            <a:ext cx="543850" cy="543850"/>
          </a:xfrm>
          <a:prstGeom prst="rect">
            <a:avLst/>
          </a:prstGeom>
          <a:noFill/>
          <a:ln>
            <a:noFill/>
          </a:ln>
        </p:spPr>
      </p:pic>
      <p:cxnSp>
        <p:nvCxnSpPr>
          <p:cNvPr id="2332" name="Google Shape;2332;p20"/>
          <p:cNvCxnSpPr>
            <a:stCxn id="2331" idx="3"/>
            <a:endCxn id="2333" idx="1"/>
          </p:cNvCxnSpPr>
          <p:nvPr/>
        </p:nvCxnSpPr>
        <p:spPr>
          <a:xfrm>
            <a:off x="1543600" y="1973475"/>
            <a:ext cx="883500" cy="7800"/>
          </a:xfrm>
          <a:prstGeom prst="straightConnector1">
            <a:avLst/>
          </a:prstGeom>
          <a:noFill/>
          <a:ln w="19050" cap="flat" cmpd="sng">
            <a:solidFill>
              <a:schemeClr val="accent1"/>
            </a:solidFill>
            <a:prstDash val="solid"/>
            <a:round/>
            <a:headEnd type="none" w="sm" len="sm"/>
            <a:tailEnd type="triangle" w="med" len="med"/>
          </a:ln>
        </p:spPr>
      </p:cxnSp>
      <p:sp>
        <p:nvSpPr>
          <p:cNvPr id="2334" name="Google Shape;2334;p20"/>
          <p:cNvSpPr txBox="1"/>
          <p:nvPr/>
        </p:nvSpPr>
        <p:spPr>
          <a:xfrm>
            <a:off x="1447325" y="1597977"/>
            <a:ext cx="963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35" name="Google Shape;2335;p20"/>
          <p:cNvSpPr txBox="1"/>
          <p:nvPr/>
        </p:nvSpPr>
        <p:spPr>
          <a:xfrm>
            <a:off x="2211450" y="23863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33" name="Google Shape;2333;p20"/>
          <p:cNvPicPr preferRelativeResize="0"/>
          <p:nvPr/>
        </p:nvPicPr>
        <p:blipFill rotWithShape="1">
          <a:blip r:embed="rId4">
            <a:alphaModFix/>
          </a:blip>
          <a:srcRect/>
          <a:stretch/>
        </p:blipFill>
        <p:spPr>
          <a:xfrm>
            <a:off x="2426962" y="1668387"/>
            <a:ext cx="625500" cy="625500"/>
          </a:xfrm>
          <a:prstGeom prst="rect">
            <a:avLst/>
          </a:prstGeom>
          <a:noFill/>
          <a:ln>
            <a:noFill/>
          </a:ln>
        </p:spPr>
      </p:pic>
      <p:sp>
        <p:nvSpPr>
          <p:cNvPr id="2336" name="Google Shape;2336;p20"/>
          <p:cNvSpPr txBox="1"/>
          <p:nvPr/>
        </p:nvSpPr>
        <p:spPr>
          <a:xfrm>
            <a:off x="4026750" y="975025"/>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Bus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37" name="Google Shape;2337;p20"/>
          <p:cNvPicPr preferRelativeResize="0"/>
          <p:nvPr/>
        </p:nvPicPr>
        <p:blipFill rotWithShape="1">
          <a:blip r:embed="rId5">
            <a:alphaModFix/>
          </a:blip>
          <a:srcRect/>
          <a:stretch/>
        </p:blipFill>
        <p:spPr>
          <a:xfrm>
            <a:off x="5077800" y="933925"/>
            <a:ext cx="697800" cy="697800"/>
          </a:xfrm>
          <a:prstGeom prst="rect">
            <a:avLst/>
          </a:prstGeom>
          <a:noFill/>
          <a:ln>
            <a:noFill/>
          </a:ln>
        </p:spPr>
      </p:pic>
      <p:sp>
        <p:nvSpPr>
          <p:cNvPr id="2338" name="Google Shape;2338;p20"/>
          <p:cNvSpPr txBox="1"/>
          <p:nvPr/>
        </p:nvSpPr>
        <p:spPr>
          <a:xfrm>
            <a:off x="4123113" y="218925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View or Update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39" name="Google Shape;2339;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pic>
        <p:nvPicPr>
          <p:cNvPr id="2340" name="Google Shape;2340;p20"/>
          <p:cNvPicPr preferRelativeResize="0"/>
          <p:nvPr/>
        </p:nvPicPr>
        <p:blipFill rotWithShape="1">
          <a:blip r:embed="rId6">
            <a:alphaModFix/>
          </a:blip>
          <a:srcRect/>
          <a:stretch/>
        </p:blipFill>
        <p:spPr>
          <a:xfrm>
            <a:off x="5125050" y="2195400"/>
            <a:ext cx="603300" cy="603300"/>
          </a:xfrm>
          <a:prstGeom prst="rect">
            <a:avLst/>
          </a:prstGeom>
          <a:noFill/>
          <a:ln>
            <a:noFill/>
          </a:ln>
        </p:spPr>
      </p:pic>
      <p:sp>
        <p:nvSpPr>
          <p:cNvPr id="2341" name="Google Shape;2341;p20"/>
          <p:cNvSpPr txBox="1"/>
          <p:nvPr/>
        </p:nvSpPr>
        <p:spPr>
          <a:xfrm>
            <a:off x="2882688" y="3619100"/>
            <a:ext cx="170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deposit money</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42" name="Google Shape;2342;p20"/>
          <p:cNvPicPr preferRelativeResize="0"/>
          <p:nvPr/>
        </p:nvPicPr>
        <p:blipFill rotWithShape="1">
          <a:blip r:embed="rId7">
            <a:alphaModFix/>
          </a:blip>
          <a:srcRect/>
          <a:stretch/>
        </p:blipFill>
        <p:spPr>
          <a:xfrm>
            <a:off x="4764925" y="3837900"/>
            <a:ext cx="625500" cy="625500"/>
          </a:xfrm>
          <a:prstGeom prst="rect">
            <a:avLst/>
          </a:prstGeom>
          <a:noFill/>
          <a:ln>
            <a:noFill/>
          </a:ln>
        </p:spPr>
      </p:pic>
      <p:cxnSp>
        <p:nvCxnSpPr>
          <p:cNvPr id="2343" name="Google Shape;2343;p20"/>
          <p:cNvCxnSpPr/>
          <p:nvPr/>
        </p:nvCxnSpPr>
        <p:spPr>
          <a:xfrm rot="10800000" flipH="1">
            <a:off x="3052524" y="1188750"/>
            <a:ext cx="1040400" cy="792300"/>
          </a:xfrm>
          <a:prstGeom prst="bentConnector3">
            <a:avLst>
              <a:gd name="adj1" fmla="val 35739"/>
            </a:avLst>
          </a:prstGeom>
          <a:noFill/>
          <a:ln w="19050" cap="flat" cmpd="sng">
            <a:solidFill>
              <a:schemeClr val="accent1"/>
            </a:solidFill>
            <a:prstDash val="solid"/>
            <a:round/>
            <a:headEnd type="none" w="sm" len="sm"/>
            <a:tailEnd type="triangle" w="med" len="med"/>
          </a:ln>
        </p:spPr>
      </p:cxnSp>
      <p:cxnSp>
        <p:nvCxnSpPr>
          <p:cNvPr id="2344" name="Google Shape;2344;p20"/>
          <p:cNvCxnSpPr/>
          <p:nvPr/>
        </p:nvCxnSpPr>
        <p:spPr>
          <a:xfrm>
            <a:off x="3052524" y="1981050"/>
            <a:ext cx="1090500" cy="590700"/>
          </a:xfrm>
          <a:prstGeom prst="bentConnector3">
            <a:avLst>
              <a:gd name="adj1" fmla="val 32815"/>
            </a:avLst>
          </a:prstGeom>
          <a:noFill/>
          <a:ln w="19050" cap="flat" cmpd="sng">
            <a:solidFill>
              <a:schemeClr val="accent1"/>
            </a:solidFill>
            <a:prstDash val="solid"/>
            <a:round/>
            <a:headEnd type="none" w="sm" len="sm"/>
            <a:tailEnd type="triangle" w="med" len="med"/>
          </a:ln>
        </p:spPr>
      </p:cxnSp>
      <p:cxnSp>
        <p:nvCxnSpPr>
          <p:cNvPr id="2345" name="Google Shape;2345;p20"/>
          <p:cNvCxnSpPr>
            <a:stCxn id="2335" idx="2"/>
            <a:endCxn id="2342" idx="1"/>
          </p:cNvCxnSpPr>
          <p:nvPr/>
        </p:nvCxnSpPr>
        <p:spPr>
          <a:xfrm rot="-5400000" flipH="1">
            <a:off x="3053700" y="2439450"/>
            <a:ext cx="1364100" cy="2058300"/>
          </a:xfrm>
          <a:prstGeom prst="bentConnector2">
            <a:avLst/>
          </a:prstGeom>
          <a:noFill/>
          <a:ln w="19050" cap="flat" cmpd="sng">
            <a:solidFill>
              <a:schemeClr val="accent1"/>
            </a:solidFill>
            <a:prstDash val="solid"/>
            <a:round/>
            <a:headEnd type="none" w="sm" len="sm"/>
            <a:tailEnd type="triangle" w="med" len="med"/>
          </a:ln>
        </p:spPr>
      </p:cxnSp>
      <p:pic>
        <p:nvPicPr>
          <p:cNvPr id="2346" name="Google Shape;2346;p20" title="client-momoPay (online-video-cutter.com).mp4">
            <a:hlinkClick r:id="rId8"/>
          </p:cNvPr>
          <p:cNvPicPr preferRelativeResize="0"/>
          <p:nvPr/>
        </p:nvPicPr>
        <p:blipFill rotWithShape="1">
          <a:blip r:embed="rId9">
            <a:alphaModFix/>
          </a:blip>
          <a:srcRect/>
          <a:stretch/>
        </p:blipFill>
        <p:spPr>
          <a:xfrm>
            <a:off x="5943675" y="458250"/>
            <a:ext cx="2551500" cy="4532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2"/>
                                        </p:tgtEl>
                                        <p:attrNameLst>
                                          <p:attrName>style.visibility</p:attrName>
                                        </p:attrNameLst>
                                      </p:cBhvr>
                                      <p:to>
                                        <p:strVal val="visible"/>
                                      </p:to>
                                    </p:set>
                                    <p:animEffect transition="in" filter="fade">
                                      <p:cBhvr>
                                        <p:cTn id="7" dur="1000"/>
                                        <p:tgtEl>
                                          <p:spTgt spid="2342"/>
                                        </p:tgtEl>
                                      </p:cBhvr>
                                    </p:animEffect>
                                  </p:childTnLst>
                                </p:cTn>
                              </p:par>
                              <p:par>
                                <p:cTn id="8" presetID="10" presetClass="entr" presetSubtype="0" fill="hold" nodeType="withEffect">
                                  <p:stCondLst>
                                    <p:cond delay="0"/>
                                  </p:stCondLst>
                                  <p:childTnLst>
                                    <p:set>
                                      <p:cBhvr>
                                        <p:cTn id="9" dur="1" fill="hold">
                                          <p:stCondLst>
                                            <p:cond delay="0"/>
                                          </p:stCondLst>
                                        </p:cTn>
                                        <p:tgtEl>
                                          <p:spTgt spid="2345"/>
                                        </p:tgtEl>
                                        <p:attrNameLst>
                                          <p:attrName>style.visibility</p:attrName>
                                        </p:attrNameLst>
                                      </p:cBhvr>
                                      <p:to>
                                        <p:strVal val="visible"/>
                                      </p:to>
                                    </p:set>
                                    <p:animEffect transition="in" filter="fade">
                                      <p:cBhvr>
                                        <p:cTn id="10" dur="1000"/>
                                        <p:tgtEl>
                                          <p:spTgt spid="2345"/>
                                        </p:tgtEl>
                                      </p:cBhvr>
                                    </p:animEffect>
                                  </p:childTnLst>
                                </p:cTn>
                              </p:par>
                              <p:par>
                                <p:cTn id="11" presetID="10" presetClass="entr" presetSubtype="0" fill="hold" nodeType="withEffect">
                                  <p:stCondLst>
                                    <p:cond delay="0"/>
                                  </p:stCondLst>
                                  <p:childTnLst>
                                    <p:set>
                                      <p:cBhvr>
                                        <p:cTn id="12" dur="1" fill="hold">
                                          <p:stCondLst>
                                            <p:cond delay="0"/>
                                          </p:stCondLst>
                                        </p:cTn>
                                        <p:tgtEl>
                                          <p:spTgt spid="2341"/>
                                        </p:tgtEl>
                                        <p:attrNameLst>
                                          <p:attrName>style.visibility</p:attrName>
                                        </p:attrNameLst>
                                      </p:cBhvr>
                                      <p:to>
                                        <p:strVal val="visible"/>
                                      </p:to>
                                    </p:set>
                                    <p:animEffect transition="in" filter="fade">
                                      <p:cBhvr>
                                        <p:cTn id="13" dur="1000"/>
                                        <p:tgtEl>
                                          <p:spTgt spid="23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46"/>
                                        </p:tgtEl>
                                        <p:attrNameLst>
                                          <p:attrName>style.visibility</p:attrName>
                                        </p:attrNameLst>
                                      </p:cBhvr>
                                      <p:to>
                                        <p:strVal val="visible"/>
                                      </p:to>
                                    </p:set>
                                    <p:animEffect transition="in" filter="fade">
                                      <p:cBhvr>
                                        <p:cTn id="18" dur="1000"/>
                                        <p:tgtEl>
                                          <p:spTgt spid="2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21"/>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352" name="Google Shape;2352;p21"/>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353" name="Google Shape;2353;p21"/>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Manage NFC card flow</a:t>
            </a:r>
            <a:endParaRPr sz="1600" b="1" i="0" u="none" strike="noStrike" cap="none">
              <a:solidFill>
                <a:srgbClr val="000000"/>
              </a:solidFill>
              <a:latin typeface="Fjalla One"/>
              <a:ea typeface="Fjalla One"/>
              <a:cs typeface="Fjalla One"/>
              <a:sym typeface="Fjalla One"/>
            </a:endParaRPr>
          </a:p>
        </p:txBody>
      </p:sp>
      <p:sp>
        <p:nvSpPr>
          <p:cNvPr id="2354" name="Google Shape;2354;p21"/>
          <p:cNvSpPr txBox="1"/>
          <p:nvPr/>
        </p:nvSpPr>
        <p:spPr>
          <a:xfrm>
            <a:off x="953300" y="219590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55" name="Google Shape;2355;p21"/>
          <p:cNvPicPr preferRelativeResize="0"/>
          <p:nvPr/>
        </p:nvPicPr>
        <p:blipFill rotWithShape="1">
          <a:blip r:embed="rId3">
            <a:alphaModFix/>
          </a:blip>
          <a:srcRect/>
          <a:stretch/>
        </p:blipFill>
        <p:spPr>
          <a:xfrm>
            <a:off x="999750" y="1701550"/>
            <a:ext cx="543850" cy="543850"/>
          </a:xfrm>
          <a:prstGeom prst="rect">
            <a:avLst/>
          </a:prstGeom>
          <a:noFill/>
          <a:ln>
            <a:noFill/>
          </a:ln>
        </p:spPr>
      </p:pic>
      <p:cxnSp>
        <p:nvCxnSpPr>
          <p:cNvPr id="2356" name="Google Shape;2356;p21"/>
          <p:cNvCxnSpPr>
            <a:stCxn id="2355" idx="3"/>
            <a:endCxn id="2357" idx="1"/>
          </p:cNvCxnSpPr>
          <p:nvPr/>
        </p:nvCxnSpPr>
        <p:spPr>
          <a:xfrm>
            <a:off x="1543600" y="1973475"/>
            <a:ext cx="883500" cy="7800"/>
          </a:xfrm>
          <a:prstGeom prst="straightConnector1">
            <a:avLst/>
          </a:prstGeom>
          <a:noFill/>
          <a:ln w="19050" cap="flat" cmpd="sng">
            <a:solidFill>
              <a:schemeClr val="accent1"/>
            </a:solidFill>
            <a:prstDash val="solid"/>
            <a:round/>
            <a:headEnd type="none" w="sm" len="sm"/>
            <a:tailEnd type="triangle" w="med" len="med"/>
          </a:ln>
        </p:spPr>
      </p:cxnSp>
      <p:sp>
        <p:nvSpPr>
          <p:cNvPr id="2358" name="Google Shape;2358;p21"/>
          <p:cNvSpPr txBox="1"/>
          <p:nvPr/>
        </p:nvSpPr>
        <p:spPr>
          <a:xfrm>
            <a:off x="1447325" y="1597977"/>
            <a:ext cx="963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59" name="Google Shape;2359;p21"/>
          <p:cNvSpPr txBox="1"/>
          <p:nvPr/>
        </p:nvSpPr>
        <p:spPr>
          <a:xfrm>
            <a:off x="2211450" y="23863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57" name="Google Shape;2357;p21"/>
          <p:cNvPicPr preferRelativeResize="0"/>
          <p:nvPr/>
        </p:nvPicPr>
        <p:blipFill rotWithShape="1">
          <a:blip r:embed="rId4">
            <a:alphaModFix/>
          </a:blip>
          <a:srcRect/>
          <a:stretch/>
        </p:blipFill>
        <p:spPr>
          <a:xfrm>
            <a:off x="2426962" y="1668387"/>
            <a:ext cx="625500" cy="625500"/>
          </a:xfrm>
          <a:prstGeom prst="rect">
            <a:avLst/>
          </a:prstGeom>
          <a:noFill/>
          <a:ln>
            <a:noFill/>
          </a:ln>
        </p:spPr>
      </p:pic>
      <p:sp>
        <p:nvSpPr>
          <p:cNvPr id="2360" name="Google Shape;2360;p21"/>
          <p:cNvSpPr txBox="1"/>
          <p:nvPr/>
        </p:nvSpPr>
        <p:spPr>
          <a:xfrm>
            <a:off x="4092925" y="88095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Bus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61" name="Google Shape;2361;p21"/>
          <p:cNvPicPr preferRelativeResize="0"/>
          <p:nvPr/>
        </p:nvPicPr>
        <p:blipFill rotWithShape="1">
          <a:blip r:embed="rId5">
            <a:alphaModFix/>
          </a:blip>
          <a:srcRect/>
          <a:stretch/>
        </p:blipFill>
        <p:spPr>
          <a:xfrm>
            <a:off x="5077800" y="839850"/>
            <a:ext cx="697800" cy="697800"/>
          </a:xfrm>
          <a:prstGeom prst="rect">
            <a:avLst/>
          </a:prstGeom>
          <a:noFill/>
          <a:ln>
            <a:noFill/>
          </a:ln>
        </p:spPr>
      </p:pic>
      <p:sp>
        <p:nvSpPr>
          <p:cNvPr id="2362" name="Google Shape;2362;p21"/>
          <p:cNvSpPr txBox="1"/>
          <p:nvPr/>
        </p:nvSpPr>
        <p:spPr>
          <a:xfrm>
            <a:off x="4089838" y="226395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View or Update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63" name="Google Shape;2363;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2364" name="Google Shape;2364;p21"/>
          <p:cNvPicPr preferRelativeResize="0"/>
          <p:nvPr/>
        </p:nvPicPr>
        <p:blipFill rotWithShape="1">
          <a:blip r:embed="rId6">
            <a:alphaModFix/>
          </a:blip>
          <a:srcRect/>
          <a:stretch/>
        </p:blipFill>
        <p:spPr>
          <a:xfrm>
            <a:off x="5183425" y="2270100"/>
            <a:ext cx="603300" cy="603300"/>
          </a:xfrm>
          <a:prstGeom prst="rect">
            <a:avLst/>
          </a:prstGeom>
          <a:noFill/>
          <a:ln>
            <a:noFill/>
          </a:ln>
        </p:spPr>
      </p:pic>
      <p:sp>
        <p:nvSpPr>
          <p:cNvPr id="2365" name="Google Shape;2365;p21"/>
          <p:cNvSpPr txBox="1"/>
          <p:nvPr/>
        </p:nvSpPr>
        <p:spPr>
          <a:xfrm>
            <a:off x="3052438" y="4378300"/>
            <a:ext cx="170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deposit money</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66" name="Google Shape;2366;p21"/>
          <p:cNvSpPr txBox="1"/>
          <p:nvPr/>
        </p:nvSpPr>
        <p:spPr>
          <a:xfrm>
            <a:off x="835602" y="4390300"/>
            <a:ext cx="1623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5. Buy month ticket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67" name="Google Shape;2367;p21"/>
          <p:cNvPicPr preferRelativeResize="0"/>
          <p:nvPr/>
        </p:nvPicPr>
        <p:blipFill rotWithShape="1">
          <a:blip r:embed="rId7">
            <a:alphaModFix/>
          </a:blip>
          <a:srcRect/>
          <a:stretch/>
        </p:blipFill>
        <p:spPr>
          <a:xfrm>
            <a:off x="3451675" y="3752800"/>
            <a:ext cx="625500" cy="625500"/>
          </a:xfrm>
          <a:prstGeom prst="rect">
            <a:avLst/>
          </a:prstGeom>
          <a:noFill/>
          <a:ln>
            <a:noFill/>
          </a:ln>
        </p:spPr>
      </p:pic>
      <p:pic>
        <p:nvPicPr>
          <p:cNvPr id="2368" name="Google Shape;2368;p21"/>
          <p:cNvPicPr preferRelativeResize="0"/>
          <p:nvPr/>
        </p:nvPicPr>
        <p:blipFill rotWithShape="1">
          <a:blip r:embed="rId8">
            <a:alphaModFix/>
          </a:blip>
          <a:srcRect/>
          <a:stretch/>
        </p:blipFill>
        <p:spPr>
          <a:xfrm>
            <a:off x="1345750" y="3752800"/>
            <a:ext cx="603276" cy="603276"/>
          </a:xfrm>
          <a:prstGeom prst="rect">
            <a:avLst/>
          </a:prstGeom>
          <a:noFill/>
          <a:ln>
            <a:noFill/>
          </a:ln>
        </p:spPr>
      </p:pic>
      <p:cxnSp>
        <p:nvCxnSpPr>
          <p:cNvPr id="2369" name="Google Shape;2369;p21"/>
          <p:cNvCxnSpPr/>
          <p:nvPr/>
        </p:nvCxnSpPr>
        <p:spPr>
          <a:xfrm rot="10800000" flipH="1">
            <a:off x="3052524" y="1188750"/>
            <a:ext cx="1040400" cy="792300"/>
          </a:xfrm>
          <a:prstGeom prst="bentConnector3">
            <a:avLst>
              <a:gd name="adj1" fmla="val 50000"/>
            </a:avLst>
          </a:prstGeom>
          <a:noFill/>
          <a:ln w="19050" cap="flat" cmpd="sng">
            <a:solidFill>
              <a:schemeClr val="accent1"/>
            </a:solidFill>
            <a:prstDash val="solid"/>
            <a:round/>
            <a:headEnd type="none" w="sm" len="sm"/>
            <a:tailEnd type="triangle" w="med" len="med"/>
          </a:ln>
        </p:spPr>
      </p:cxnSp>
      <p:cxnSp>
        <p:nvCxnSpPr>
          <p:cNvPr id="2370" name="Google Shape;2370;p21"/>
          <p:cNvCxnSpPr/>
          <p:nvPr/>
        </p:nvCxnSpPr>
        <p:spPr>
          <a:xfrm>
            <a:off x="3052524" y="1981050"/>
            <a:ext cx="1090500" cy="590700"/>
          </a:xfrm>
          <a:prstGeom prst="bentConnector3">
            <a:avLst>
              <a:gd name="adj1" fmla="val 47802"/>
            </a:avLst>
          </a:prstGeom>
          <a:noFill/>
          <a:ln w="19050" cap="flat" cmpd="sng">
            <a:solidFill>
              <a:schemeClr val="accent1"/>
            </a:solidFill>
            <a:prstDash val="solid"/>
            <a:round/>
            <a:headEnd type="none" w="sm" len="sm"/>
            <a:tailEnd type="triangle" w="med" len="med"/>
          </a:ln>
        </p:spPr>
      </p:cxnSp>
      <p:cxnSp>
        <p:nvCxnSpPr>
          <p:cNvPr id="2371" name="Google Shape;2371;p21"/>
          <p:cNvCxnSpPr>
            <a:stCxn id="2359" idx="2"/>
            <a:endCxn id="2368" idx="0"/>
          </p:cNvCxnSpPr>
          <p:nvPr/>
        </p:nvCxnSpPr>
        <p:spPr>
          <a:xfrm rot="5400000">
            <a:off x="1693800" y="2740050"/>
            <a:ext cx="966300" cy="1059300"/>
          </a:xfrm>
          <a:prstGeom prst="bentConnector3">
            <a:avLst>
              <a:gd name="adj1" fmla="val 49997"/>
            </a:avLst>
          </a:prstGeom>
          <a:noFill/>
          <a:ln w="19050" cap="flat" cmpd="sng">
            <a:solidFill>
              <a:schemeClr val="accent1"/>
            </a:solidFill>
            <a:prstDash val="solid"/>
            <a:round/>
            <a:headEnd type="none" w="sm" len="sm"/>
            <a:tailEnd type="triangle" w="med" len="med"/>
          </a:ln>
        </p:spPr>
      </p:cxnSp>
      <p:cxnSp>
        <p:nvCxnSpPr>
          <p:cNvPr id="2372" name="Google Shape;2372;p21"/>
          <p:cNvCxnSpPr>
            <a:stCxn id="2359" idx="2"/>
            <a:endCxn id="2367" idx="0"/>
          </p:cNvCxnSpPr>
          <p:nvPr/>
        </p:nvCxnSpPr>
        <p:spPr>
          <a:xfrm rot="-5400000" flipH="1">
            <a:off x="2752350" y="2740800"/>
            <a:ext cx="966300" cy="1057800"/>
          </a:xfrm>
          <a:prstGeom prst="bentConnector3">
            <a:avLst>
              <a:gd name="adj1" fmla="val 49997"/>
            </a:avLst>
          </a:prstGeom>
          <a:noFill/>
          <a:ln w="19050" cap="flat" cmpd="sng">
            <a:solidFill>
              <a:schemeClr val="accent1"/>
            </a:solidFill>
            <a:prstDash val="solid"/>
            <a:round/>
            <a:headEnd type="none" w="sm" len="sm"/>
            <a:tailEnd type="triangle" w="med" len="med"/>
          </a:ln>
        </p:spPr>
      </p:cxnSp>
      <p:pic>
        <p:nvPicPr>
          <p:cNvPr id="2373" name="Google Shape;2373;p21" title="client-buyMonthTicket (online-video-cutter.com).mp4">
            <a:hlinkClick r:id="rId9"/>
          </p:cNvPr>
          <p:cNvPicPr preferRelativeResize="0"/>
          <p:nvPr/>
        </p:nvPicPr>
        <p:blipFill rotWithShape="1">
          <a:blip r:embed="rId10">
            <a:alphaModFix/>
          </a:blip>
          <a:srcRect/>
          <a:stretch/>
        </p:blipFill>
        <p:spPr>
          <a:xfrm>
            <a:off x="6006775" y="458250"/>
            <a:ext cx="2551500" cy="4548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8"/>
                                        </p:tgtEl>
                                        <p:attrNameLst>
                                          <p:attrName>style.visibility</p:attrName>
                                        </p:attrNameLst>
                                      </p:cBhvr>
                                      <p:to>
                                        <p:strVal val="visible"/>
                                      </p:to>
                                    </p:set>
                                    <p:animEffect transition="in" filter="fade">
                                      <p:cBhvr>
                                        <p:cTn id="7" dur="1000"/>
                                        <p:tgtEl>
                                          <p:spTgt spid="2368"/>
                                        </p:tgtEl>
                                      </p:cBhvr>
                                    </p:animEffect>
                                  </p:childTnLst>
                                </p:cTn>
                              </p:par>
                              <p:par>
                                <p:cTn id="8" presetID="10" presetClass="entr" presetSubtype="0" fill="hold" nodeType="withEffect">
                                  <p:stCondLst>
                                    <p:cond delay="0"/>
                                  </p:stCondLst>
                                  <p:childTnLst>
                                    <p:set>
                                      <p:cBhvr>
                                        <p:cTn id="9" dur="1" fill="hold">
                                          <p:stCondLst>
                                            <p:cond delay="0"/>
                                          </p:stCondLst>
                                        </p:cTn>
                                        <p:tgtEl>
                                          <p:spTgt spid="2371"/>
                                        </p:tgtEl>
                                        <p:attrNameLst>
                                          <p:attrName>style.visibility</p:attrName>
                                        </p:attrNameLst>
                                      </p:cBhvr>
                                      <p:to>
                                        <p:strVal val="visible"/>
                                      </p:to>
                                    </p:set>
                                    <p:animEffect transition="in" filter="fade">
                                      <p:cBhvr>
                                        <p:cTn id="10" dur="1000"/>
                                        <p:tgtEl>
                                          <p:spTgt spid="2371"/>
                                        </p:tgtEl>
                                      </p:cBhvr>
                                    </p:animEffect>
                                  </p:childTnLst>
                                </p:cTn>
                              </p:par>
                              <p:par>
                                <p:cTn id="11" presetID="10" presetClass="entr" presetSubtype="0" fill="hold" nodeType="withEffect">
                                  <p:stCondLst>
                                    <p:cond delay="0"/>
                                  </p:stCondLst>
                                  <p:childTnLst>
                                    <p:set>
                                      <p:cBhvr>
                                        <p:cTn id="12" dur="1" fill="hold">
                                          <p:stCondLst>
                                            <p:cond delay="0"/>
                                          </p:stCondLst>
                                        </p:cTn>
                                        <p:tgtEl>
                                          <p:spTgt spid="2366"/>
                                        </p:tgtEl>
                                        <p:attrNameLst>
                                          <p:attrName>style.visibility</p:attrName>
                                        </p:attrNameLst>
                                      </p:cBhvr>
                                      <p:to>
                                        <p:strVal val="visible"/>
                                      </p:to>
                                    </p:set>
                                    <p:animEffect transition="in" filter="fade">
                                      <p:cBhvr>
                                        <p:cTn id="13" dur="1000"/>
                                        <p:tgtEl>
                                          <p:spTgt spid="23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73"/>
                                        </p:tgtEl>
                                        <p:attrNameLst>
                                          <p:attrName>style.visibility</p:attrName>
                                        </p:attrNameLst>
                                      </p:cBhvr>
                                      <p:to>
                                        <p:strVal val="visible"/>
                                      </p:to>
                                    </p:set>
                                    <p:animEffect transition="in" filter="fade">
                                      <p:cBhvr>
                                        <p:cTn id="18" dur="1000"/>
                                        <p:tgtEl>
                                          <p:spTgt spid="2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22"/>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Client’s Flow</a:t>
            </a:r>
            <a:endParaRPr/>
          </a:p>
        </p:txBody>
      </p:sp>
      <p:sp>
        <p:nvSpPr>
          <p:cNvPr id="2379" name="Google Shape;2379;p22"/>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380" name="Google Shape;2380;p22"/>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Manage NFC card flow</a:t>
            </a:r>
            <a:endParaRPr sz="1600" b="1" i="0" u="none" strike="noStrike" cap="none">
              <a:solidFill>
                <a:srgbClr val="000000"/>
              </a:solidFill>
              <a:latin typeface="Fjalla One"/>
              <a:ea typeface="Fjalla One"/>
              <a:cs typeface="Fjalla One"/>
              <a:sym typeface="Fjalla One"/>
            </a:endParaRPr>
          </a:p>
        </p:txBody>
      </p:sp>
      <p:sp>
        <p:nvSpPr>
          <p:cNvPr id="2381" name="Google Shape;2381;p22"/>
          <p:cNvSpPr txBox="1"/>
          <p:nvPr/>
        </p:nvSpPr>
        <p:spPr>
          <a:xfrm>
            <a:off x="953300" y="219590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82" name="Google Shape;2382;p22"/>
          <p:cNvPicPr preferRelativeResize="0"/>
          <p:nvPr/>
        </p:nvPicPr>
        <p:blipFill rotWithShape="1">
          <a:blip r:embed="rId3">
            <a:alphaModFix/>
          </a:blip>
          <a:srcRect/>
          <a:stretch/>
        </p:blipFill>
        <p:spPr>
          <a:xfrm>
            <a:off x="999750" y="1701550"/>
            <a:ext cx="543850" cy="543850"/>
          </a:xfrm>
          <a:prstGeom prst="rect">
            <a:avLst/>
          </a:prstGeom>
          <a:noFill/>
          <a:ln>
            <a:noFill/>
          </a:ln>
        </p:spPr>
      </p:pic>
      <p:cxnSp>
        <p:nvCxnSpPr>
          <p:cNvPr id="2383" name="Google Shape;2383;p22"/>
          <p:cNvCxnSpPr>
            <a:stCxn id="2382" idx="3"/>
            <a:endCxn id="2384" idx="1"/>
          </p:cNvCxnSpPr>
          <p:nvPr/>
        </p:nvCxnSpPr>
        <p:spPr>
          <a:xfrm>
            <a:off x="1543600" y="1973475"/>
            <a:ext cx="883500" cy="7800"/>
          </a:xfrm>
          <a:prstGeom prst="straightConnector1">
            <a:avLst/>
          </a:prstGeom>
          <a:noFill/>
          <a:ln w="19050" cap="flat" cmpd="sng">
            <a:solidFill>
              <a:schemeClr val="accent1"/>
            </a:solidFill>
            <a:prstDash val="solid"/>
            <a:round/>
            <a:headEnd type="none" w="sm" len="sm"/>
            <a:tailEnd type="triangle" w="med" len="med"/>
          </a:ln>
        </p:spPr>
      </p:cxnSp>
      <p:sp>
        <p:nvSpPr>
          <p:cNvPr id="2385" name="Google Shape;2385;p22"/>
          <p:cNvSpPr txBox="1"/>
          <p:nvPr/>
        </p:nvSpPr>
        <p:spPr>
          <a:xfrm>
            <a:off x="1447325" y="1597977"/>
            <a:ext cx="963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86" name="Google Shape;2386;p22"/>
          <p:cNvSpPr txBox="1"/>
          <p:nvPr/>
        </p:nvSpPr>
        <p:spPr>
          <a:xfrm>
            <a:off x="2211450" y="23863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384" name="Google Shape;2384;p22"/>
          <p:cNvPicPr preferRelativeResize="0"/>
          <p:nvPr/>
        </p:nvPicPr>
        <p:blipFill rotWithShape="1">
          <a:blip r:embed="rId4">
            <a:alphaModFix/>
          </a:blip>
          <a:srcRect/>
          <a:stretch/>
        </p:blipFill>
        <p:spPr>
          <a:xfrm>
            <a:off x="2426962" y="1668387"/>
            <a:ext cx="625500" cy="625500"/>
          </a:xfrm>
          <a:prstGeom prst="rect">
            <a:avLst/>
          </a:prstGeom>
          <a:noFill/>
          <a:ln>
            <a:noFill/>
          </a:ln>
        </p:spPr>
      </p:pic>
      <p:sp>
        <p:nvSpPr>
          <p:cNvPr id="2387" name="Google Shape;2387;p22"/>
          <p:cNvSpPr txBox="1"/>
          <p:nvPr/>
        </p:nvSpPr>
        <p:spPr>
          <a:xfrm>
            <a:off x="3987300" y="880950"/>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Bus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88" name="Google Shape;2388;p22"/>
          <p:cNvPicPr preferRelativeResize="0"/>
          <p:nvPr/>
        </p:nvPicPr>
        <p:blipFill rotWithShape="1">
          <a:blip r:embed="rId5">
            <a:alphaModFix/>
          </a:blip>
          <a:srcRect/>
          <a:stretch/>
        </p:blipFill>
        <p:spPr>
          <a:xfrm>
            <a:off x="4884750" y="839850"/>
            <a:ext cx="697800" cy="697800"/>
          </a:xfrm>
          <a:prstGeom prst="rect">
            <a:avLst/>
          </a:prstGeom>
          <a:noFill/>
          <a:ln>
            <a:noFill/>
          </a:ln>
        </p:spPr>
      </p:pic>
      <p:sp>
        <p:nvSpPr>
          <p:cNvPr id="2389" name="Google Shape;2389;p22"/>
          <p:cNvSpPr txBox="1"/>
          <p:nvPr/>
        </p:nvSpPr>
        <p:spPr>
          <a:xfrm>
            <a:off x="4026738" y="2278663"/>
            <a:ext cx="1090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View or Update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90" name="Google Shape;2390;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pic>
        <p:nvPicPr>
          <p:cNvPr id="2391" name="Google Shape;2391;p22"/>
          <p:cNvPicPr preferRelativeResize="0"/>
          <p:nvPr/>
        </p:nvPicPr>
        <p:blipFill rotWithShape="1">
          <a:blip r:embed="rId6">
            <a:alphaModFix/>
          </a:blip>
          <a:srcRect/>
          <a:stretch/>
        </p:blipFill>
        <p:spPr>
          <a:xfrm>
            <a:off x="5010900" y="2284800"/>
            <a:ext cx="603300" cy="603300"/>
          </a:xfrm>
          <a:prstGeom prst="rect">
            <a:avLst/>
          </a:prstGeom>
          <a:noFill/>
          <a:ln>
            <a:noFill/>
          </a:ln>
        </p:spPr>
      </p:pic>
      <p:sp>
        <p:nvSpPr>
          <p:cNvPr id="2392" name="Google Shape;2392;p22"/>
          <p:cNvSpPr txBox="1"/>
          <p:nvPr/>
        </p:nvSpPr>
        <p:spPr>
          <a:xfrm>
            <a:off x="3718938" y="4463550"/>
            <a:ext cx="170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deposit money</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393" name="Google Shape;2393;p22"/>
          <p:cNvSpPr txBox="1"/>
          <p:nvPr/>
        </p:nvSpPr>
        <p:spPr>
          <a:xfrm>
            <a:off x="459877" y="4477000"/>
            <a:ext cx="1623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5. Buy month ticket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394" name="Google Shape;2394;p22"/>
          <p:cNvPicPr preferRelativeResize="0"/>
          <p:nvPr/>
        </p:nvPicPr>
        <p:blipFill rotWithShape="1">
          <a:blip r:embed="rId7">
            <a:alphaModFix/>
          </a:blip>
          <a:srcRect/>
          <a:stretch/>
        </p:blipFill>
        <p:spPr>
          <a:xfrm>
            <a:off x="4259250" y="3837900"/>
            <a:ext cx="625500" cy="625500"/>
          </a:xfrm>
          <a:prstGeom prst="rect">
            <a:avLst/>
          </a:prstGeom>
          <a:noFill/>
          <a:ln>
            <a:noFill/>
          </a:ln>
        </p:spPr>
      </p:pic>
      <p:sp>
        <p:nvSpPr>
          <p:cNvPr id="2395" name="Google Shape;2395;p22"/>
          <p:cNvSpPr txBox="1"/>
          <p:nvPr/>
        </p:nvSpPr>
        <p:spPr>
          <a:xfrm>
            <a:off x="1895100" y="4428513"/>
            <a:ext cx="1623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6. History </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396" name="Google Shape;2396;p22"/>
          <p:cNvCxnSpPr/>
          <p:nvPr/>
        </p:nvCxnSpPr>
        <p:spPr>
          <a:xfrm rot="10800000" flipH="1">
            <a:off x="3052524" y="1188750"/>
            <a:ext cx="1040400" cy="792300"/>
          </a:xfrm>
          <a:prstGeom prst="bentConnector3">
            <a:avLst>
              <a:gd name="adj1" fmla="val 50000"/>
            </a:avLst>
          </a:prstGeom>
          <a:noFill/>
          <a:ln w="19050" cap="flat" cmpd="sng">
            <a:solidFill>
              <a:schemeClr val="accent1"/>
            </a:solidFill>
            <a:prstDash val="solid"/>
            <a:round/>
            <a:headEnd type="none" w="sm" len="sm"/>
            <a:tailEnd type="triangle" w="med" len="med"/>
          </a:ln>
        </p:spPr>
      </p:cxnSp>
      <p:cxnSp>
        <p:nvCxnSpPr>
          <p:cNvPr id="2397" name="Google Shape;2397;p22"/>
          <p:cNvCxnSpPr/>
          <p:nvPr/>
        </p:nvCxnSpPr>
        <p:spPr>
          <a:xfrm>
            <a:off x="3052524" y="1981050"/>
            <a:ext cx="1090500" cy="590700"/>
          </a:xfrm>
          <a:prstGeom prst="bentConnector3">
            <a:avLst>
              <a:gd name="adj1" fmla="val 47802"/>
            </a:avLst>
          </a:prstGeom>
          <a:noFill/>
          <a:ln w="19050" cap="flat" cmpd="sng">
            <a:solidFill>
              <a:schemeClr val="accent1"/>
            </a:solidFill>
            <a:prstDash val="solid"/>
            <a:round/>
            <a:headEnd type="none" w="sm" len="sm"/>
            <a:tailEnd type="triangle" w="med" len="med"/>
          </a:ln>
        </p:spPr>
      </p:cxnSp>
      <p:cxnSp>
        <p:nvCxnSpPr>
          <p:cNvPr id="2398" name="Google Shape;2398;p22"/>
          <p:cNvCxnSpPr>
            <a:stCxn id="2386" idx="2"/>
            <a:endCxn id="2399" idx="0"/>
          </p:cNvCxnSpPr>
          <p:nvPr/>
        </p:nvCxnSpPr>
        <p:spPr>
          <a:xfrm rot="-5400000" flipH="1">
            <a:off x="2137800" y="3355350"/>
            <a:ext cx="1138200" cy="600"/>
          </a:xfrm>
          <a:prstGeom prst="bentConnector3">
            <a:avLst>
              <a:gd name="adj1" fmla="val 49995"/>
            </a:avLst>
          </a:prstGeom>
          <a:noFill/>
          <a:ln w="19050" cap="flat" cmpd="sng">
            <a:solidFill>
              <a:schemeClr val="accent1"/>
            </a:solidFill>
            <a:prstDash val="solid"/>
            <a:round/>
            <a:headEnd type="none" w="sm" len="sm"/>
            <a:tailEnd type="triangle" w="med" len="med"/>
          </a:ln>
        </p:spPr>
      </p:cxnSp>
      <p:cxnSp>
        <p:nvCxnSpPr>
          <p:cNvPr id="2400" name="Google Shape;2400;p22"/>
          <p:cNvCxnSpPr>
            <a:stCxn id="2386" idx="2"/>
            <a:endCxn id="2401" idx="0"/>
          </p:cNvCxnSpPr>
          <p:nvPr/>
        </p:nvCxnSpPr>
        <p:spPr>
          <a:xfrm rot="5400000">
            <a:off x="1347300" y="2576550"/>
            <a:ext cx="1149300" cy="1569300"/>
          </a:xfrm>
          <a:prstGeom prst="bentConnector3">
            <a:avLst>
              <a:gd name="adj1" fmla="val 45476"/>
            </a:avLst>
          </a:prstGeom>
          <a:noFill/>
          <a:ln w="19050" cap="flat" cmpd="sng">
            <a:solidFill>
              <a:schemeClr val="accent1"/>
            </a:solidFill>
            <a:prstDash val="solid"/>
            <a:round/>
            <a:headEnd type="none" w="sm" len="sm"/>
            <a:tailEnd type="triangle" w="med" len="med"/>
          </a:ln>
        </p:spPr>
      </p:cxnSp>
      <p:cxnSp>
        <p:nvCxnSpPr>
          <p:cNvPr id="2402" name="Google Shape;2402;p22"/>
          <p:cNvCxnSpPr>
            <a:stCxn id="2386" idx="2"/>
            <a:endCxn id="2394" idx="0"/>
          </p:cNvCxnSpPr>
          <p:nvPr/>
        </p:nvCxnSpPr>
        <p:spPr>
          <a:xfrm rot="-5400000" flipH="1">
            <a:off x="3113550" y="2379600"/>
            <a:ext cx="1051500" cy="1865400"/>
          </a:xfrm>
          <a:prstGeom prst="bentConnector3">
            <a:avLst>
              <a:gd name="adj1" fmla="val 49993"/>
            </a:avLst>
          </a:prstGeom>
          <a:noFill/>
          <a:ln w="19050" cap="flat" cmpd="sng">
            <a:solidFill>
              <a:schemeClr val="accent1"/>
            </a:solidFill>
            <a:prstDash val="solid"/>
            <a:round/>
            <a:headEnd type="none" w="sm" len="sm"/>
            <a:tailEnd type="triangle" w="med" len="med"/>
          </a:ln>
        </p:spPr>
      </p:cxnSp>
      <p:pic>
        <p:nvPicPr>
          <p:cNvPr id="2403" name="Google Shape;2403;p22" title="client-history-2.mp4">
            <a:hlinkClick r:id="rId8"/>
          </p:cNvPr>
          <p:cNvPicPr preferRelativeResize="0"/>
          <p:nvPr/>
        </p:nvPicPr>
        <p:blipFill rotWithShape="1">
          <a:blip r:embed="rId9">
            <a:alphaModFix/>
          </a:blip>
          <a:srcRect/>
          <a:stretch/>
        </p:blipFill>
        <p:spPr>
          <a:xfrm>
            <a:off x="6211025" y="458250"/>
            <a:ext cx="2282476" cy="4483449"/>
          </a:xfrm>
          <a:prstGeom prst="rect">
            <a:avLst/>
          </a:prstGeom>
          <a:noFill/>
          <a:ln>
            <a:noFill/>
          </a:ln>
        </p:spPr>
      </p:pic>
      <p:pic>
        <p:nvPicPr>
          <p:cNvPr id="2401" name="Google Shape;2401;p22"/>
          <p:cNvPicPr preferRelativeResize="0"/>
          <p:nvPr/>
        </p:nvPicPr>
        <p:blipFill rotWithShape="1">
          <a:blip r:embed="rId10">
            <a:alphaModFix/>
          </a:blip>
          <a:srcRect/>
          <a:stretch/>
        </p:blipFill>
        <p:spPr>
          <a:xfrm>
            <a:off x="835588" y="3935750"/>
            <a:ext cx="603276" cy="603276"/>
          </a:xfrm>
          <a:prstGeom prst="rect">
            <a:avLst/>
          </a:prstGeom>
          <a:noFill/>
          <a:ln>
            <a:noFill/>
          </a:ln>
        </p:spPr>
      </p:pic>
      <p:pic>
        <p:nvPicPr>
          <p:cNvPr id="2399" name="Google Shape;2399;p22"/>
          <p:cNvPicPr preferRelativeResize="0"/>
          <p:nvPr/>
        </p:nvPicPr>
        <p:blipFill rotWithShape="1">
          <a:blip r:embed="rId11">
            <a:alphaModFix/>
          </a:blip>
          <a:srcRect/>
          <a:stretch/>
        </p:blipFill>
        <p:spPr>
          <a:xfrm>
            <a:off x="2393850" y="3924625"/>
            <a:ext cx="625500" cy="62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8"/>
                                        </p:tgtEl>
                                        <p:attrNameLst>
                                          <p:attrName>style.visibility</p:attrName>
                                        </p:attrNameLst>
                                      </p:cBhvr>
                                      <p:to>
                                        <p:strVal val="visible"/>
                                      </p:to>
                                    </p:set>
                                    <p:animEffect transition="in" filter="fade">
                                      <p:cBhvr>
                                        <p:cTn id="7" dur="1000"/>
                                        <p:tgtEl>
                                          <p:spTgt spid="2398"/>
                                        </p:tgtEl>
                                      </p:cBhvr>
                                    </p:animEffect>
                                  </p:childTnLst>
                                </p:cTn>
                              </p:par>
                              <p:par>
                                <p:cTn id="8" presetID="10" presetClass="entr" presetSubtype="0" fill="hold" nodeType="withEffect">
                                  <p:stCondLst>
                                    <p:cond delay="0"/>
                                  </p:stCondLst>
                                  <p:childTnLst>
                                    <p:set>
                                      <p:cBhvr>
                                        <p:cTn id="9" dur="1" fill="hold">
                                          <p:stCondLst>
                                            <p:cond delay="0"/>
                                          </p:stCondLst>
                                        </p:cTn>
                                        <p:tgtEl>
                                          <p:spTgt spid="2399"/>
                                        </p:tgtEl>
                                        <p:attrNameLst>
                                          <p:attrName>style.visibility</p:attrName>
                                        </p:attrNameLst>
                                      </p:cBhvr>
                                      <p:to>
                                        <p:strVal val="visible"/>
                                      </p:to>
                                    </p:set>
                                    <p:animEffect transition="in" filter="fade">
                                      <p:cBhvr>
                                        <p:cTn id="10" dur="1000"/>
                                        <p:tgtEl>
                                          <p:spTgt spid="2399"/>
                                        </p:tgtEl>
                                      </p:cBhvr>
                                    </p:animEffect>
                                  </p:childTnLst>
                                </p:cTn>
                              </p:par>
                              <p:par>
                                <p:cTn id="11" presetID="10" presetClass="entr" presetSubtype="0" fill="hold" nodeType="withEffect">
                                  <p:stCondLst>
                                    <p:cond delay="0"/>
                                  </p:stCondLst>
                                  <p:childTnLst>
                                    <p:set>
                                      <p:cBhvr>
                                        <p:cTn id="12" dur="1" fill="hold">
                                          <p:stCondLst>
                                            <p:cond delay="0"/>
                                          </p:stCondLst>
                                        </p:cTn>
                                        <p:tgtEl>
                                          <p:spTgt spid="2395"/>
                                        </p:tgtEl>
                                        <p:attrNameLst>
                                          <p:attrName>style.visibility</p:attrName>
                                        </p:attrNameLst>
                                      </p:cBhvr>
                                      <p:to>
                                        <p:strVal val="visible"/>
                                      </p:to>
                                    </p:set>
                                    <p:animEffect transition="in" filter="fade">
                                      <p:cBhvr>
                                        <p:cTn id="13" dur="1000"/>
                                        <p:tgtEl>
                                          <p:spTgt spid="23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03"/>
                                        </p:tgtEl>
                                        <p:attrNameLst>
                                          <p:attrName>style.visibility</p:attrName>
                                        </p:attrNameLst>
                                      </p:cBhvr>
                                      <p:to>
                                        <p:strVal val="visible"/>
                                      </p:to>
                                    </p:set>
                                    <p:animEffect transition="in" filter="fade">
                                      <p:cBhvr>
                                        <p:cTn id="18" dur="1000"/>
                                        <p:tgtEl>
                                          <p:spTgt spid="2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23"/>
          <p:cNvSpPr txBox="1">
            <a:spLocks noGrp="1"/>
          </p:cNvSpPr>
          <p:nvPr>
            <p:ph type="title"/>
          </p:nvPr>
        </p:nvSpPr>
        <p:spPr>
          <a:xfrm>
            <a:off x="867750" y="310075"/>
            <a:ext cx="2571900" cy="61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Client’s Flow</a:t>
            </a:r>
            <a:endParaRPr/>
          </a:p>
        </p:txBody>
      </p:sp>
      <p:sp>
        <p:nvSpPr>
          <p:cNvPr id="2409" name="Google Shape;2409;p23"/>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410" name="Google Shape;2410;p23"/>
          <p:cNvSpPr txBox="1"/>
          <p:nvPr/>
        </p:nvSpPr>
        <p:spPr>
          <a:xfrm>
            <a:off x="1545138" y="1339882"/>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411" name="Google Shape;2411;p23"/>
          <p:cNvSpPr txBox="1"/>
          <p:nvPr/>
        </p:nvSpPr>
        <p:spPr>
          <a:xfrm>
            <a:off x="2217000" y="19000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412" name="Google Shape;2412;p23"/>
          <p:cNvSpPr txBox="1">
            <a:spLocks noGrp="1"/>
          </p:cNvSpPr>
          <p:nvPr>
            <p:ph type="title"/>
          </p:nvPr>
        </p:nvSpPr>
        <p:spPr>
          <a:xfrm>
            <a:off x="883150" y="750200"/>
            <a:ext cx="3850200" cy="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sz="1600" b="1">
                <a:solidFill>
                  <a:srgbClr val="000000"/>
                </a:solidFill>
              </a:rPr>
              <a:t>Search bus route flow:</a:t>
            </a:r>
            <a:endParaRPr sz="1600" b="1">
              <a:solidFill>
                <a:srgbClr val="000000"/>
              </a:solidFill>
            </a:endParaRPr>
          </a:p>
        </p:txBody>
      </p:sp>
      <p:cxnSp>
        <p:nvCxnSpPr>
          <p:cNvPr id="2413" name="Google Shape;2413;p23"/>
          <p:cNvCxnSpPr/>
          <p:nvPr/>
        </p:nvCxnSpPr>
        <p:spPr>
          <a:xfrm>
            <a:off x="1377750" y="1677625"/>
            <a:ext cx="897300" cy="0"/>
          </a:xfrm>
          <a:prstGeom prst="straightConnector1">
            <a:avLst/>
          </a:prstGeom>
          <a:noFill/>
          <a:ln w="19050" cap="flat" cmpd="sng">
            <a:solidFill>
              <a:schemeClr val="accent1"/>
            </a:solidFill>
            <a:prstDash val="solid"/>
            <a:round/>
            <a:headEnd type="none" w="sm" len="sm"/>
            <a:tailEnd type="triangle" w="med" len="med"/>
          </a:ln>
        </p:spPr>
      </p:cxnSp>
      <p:pic>
        <p:nvPicPr>
          <p:cNvPr id="2414" name="Google Shape;2414;p23"/>
          <p:cNvPicPr preferRelativeResize="0"/>
          <p:nvPr/>
        </p:nvPicPr>
        <p:blipFill rotWithShape="1">
          <a:blip r:embed="rId3">
            <a:alphaModFix/>
          </a:blip>
          <a:srcRect/>
          <a:stretch/>
        </p:blipFill>
        <p:spPr>
          <a:xfrm>
            <a:off x="2449324" y="1346099"/>
            <a:ext cx="618001" cy="618001"/>
          </a:xfrm>
          <a:prstGeom prst="rect">
            <a:avLst/>
          </a:prstGeom>
          <a:noFill/>
          <a:ln>
            <a:noFill/>
          </a:ln>
        </p:spPr>
      </p:pic>
      <p:sp>
        <p:nvSpPr>
          <p:cNvPr id="2415" name="Google Shape;2415;p23"/>
          <p:cNvSpPr txBox="1"/>
          <p:nvPr/>
        </p:nvSpPr>
        <p:spPr>
          <a:xfrm>
            <a:off x="680725" y="1807950"/>
            <a:ext cx="76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Client</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416" name="Google Shape;2416;p23"/>
          <p:cNvPicPr preferRelativeResize="0"/>
          <p:nvPr/>
        </p:nvPicPr>
        <p:blipFill rotWithShape="1">
          <a:blip r:embed="rId4">
            <a:alphaModFix/>
          </a:blip>
          <a:srcRect/>
          <a:stretch/>
        </p:blipFill>
        <p:spPr>
          <a:xfrm>
            <a:off x="715250" y="1299425"/>
            <a:ext cx="543850" cy="543850"/>
          </a:xfrm>
          <a:prstGeom prst="rect">
            <a:avLst/>
          </a:prstGeom>
          <a:noFill/>
          <a:ln>
            <a:noFill/>
          </a:ln>
        </p:spPr>
      </p:pic>
      <p:cxnSp>
        <p:nvCxnSpPr>
          <p:cNvPr id="2417" name="Google Shape;2417;p23"/>
          <p:cNvCxnSpPr>
            <a:stCxn id="2418" idx="2"/>
            <a:endCxn id="2419" idx="0"/>
          </p:cNvCxnSpPr>
          <p:nvPr/>
        </p:nvCxnSpPr>
        <p:spPr>
          <a:xfrm>
            <a:off x="5214300" y="1949550"/>
            <a:ext cx="0" cy="1403400"/>
          </a:xfrm>
          <a:prstGeom prst="straightConnector1">
            <a:avLst/>
          </a:prstGeom>
          <a:noFill/>
          <a:ln w="19050" cap="flat" cmpd="sng">
            <a:solidFill>
              <a:schemeClr val="accent1"/>
            </a:solidFill>
            <a:prstDash val="solid"/>
            <a:round/>
            <a:headEnd type="none" w="sm" len="sm"/>
            <a:tailEnd type="triangle" w="med" len="med"/>
          </a:ln>
        </p:spPr>
      </p:cxnSp>
      <p:sp>
        <p:nvSpPr>
          <p:cNvPr id="2420" name="Google Shape;2420;p23"/>
          <p:cNvSpPr txBox="1"/>
          <p:nvPr/>
        </p:nvSpPr>
        <p:spPr>
          <a:xfrm>
            <a:off x="2913876" y="2310363"/>
            <a:ext cx="2181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3. </a:t>
            </a:r>
            <a:r>
              <a:rPr lang="en" sz="1400" b="0" i="0" u="none" strike="noStrike" cap="none">
                <a:solidFill>
                  <a:srgbClr val="1A2E35"/>
                </a:solidFill>
                <a:latin typeface="Arial"/>
                <a:ea typeface="Arial"/>
                <a:cs typeface="Arial"/>
                <a:sym typeface="Arial"/>
              </a:rPr>
              <a:t>Select boarding point and alighting point</a:t>
            </a:r>
            <a:endParaRPr sz="1400" b="0" i="0" u="none" strike="noStrike" cap="none">
              <a:solidFill>
                <a:srgbClr val="1A2E35"/>
              </a:solidFill>
              <a:latin typeface="Arial"/>
              <a:ea typeface="Arial"/>
              <a:cs typeface="Arial"/>
              <a:sym typeface="Arial"/>
            </a:endParaRPr>
          </a:p>
        </p:txBody>
      </p:sp>
      <p:cxnSp>
        <p:nvCxnSpPr>
          <p:cNvPr id="2421" name="Google Shape;2421;p23"/>
          <p:cNvCxnSpPr>
            <a:stCxn id="2419" idx="1"/>
            <a:endCxn id="2422" idx="3"/>
          </p:cNvCxnSpPr>
          <p:nvPr/>
        </p:nvCxnSpPr>
        <p:spPr>
          <a:xfrm rot="10800000">
            <a:off x="2604485" y="3624839"/>
            <a:ext cx="2337900" cy="0"/>
          </a:xfrm>
          <a:prstGeom prst="straightConnector1">
            <a:avLst/>
          </a:prstGeom>
          <a:noFill/>
          <a:ln w="19050" cap="flat" cmpd="sng">
            <a:solidFill>
              <a:schemeClr val="accent1"/>
            </a:solidFill>
            <a:prstDash val="solid"/>
            <a:round/>
            <a:headEnd type="none" w="sm" len="sm"/>
            <a:tailEnd type="triangle" w="med" len="med"/>
          </a:ln>
        </p:spPr>
      </p:cxnSp>
      <p:pic>
        <p:nvPicPr>
          <p:cNvPr id="2419" name="Google Shape;2419;p23"/>
          <p:cNvPicPr preferRelativeResize="0"/>
          <p:nvPr/>
        </p:nvPicPr>
        <p:blipFill rotWithShape="1">
          <a:blip r:embed="rId5">
            <a:alphaModFix/>
          </a:blip>
          <a:srcRect/>
          <a:stretch/>
        </p:blipFill>
        <p:spPr>
          <a:xfrm>
            <a:off x="4942385" y="3352914"/>
            <a:ext cx="543850" cy="543850"/>
          </a:xfrm>
          <a:prstGeom prst="rect">
            <a:avLst/>
          </a:prstGeom>
          <a:noFill/>
          <a:ln>
            <a:noFill/>
          </a:ln>
        </p:spPr>
      </p:pic>
      <p:pic>
        <p:nvPicPr>
          <p:cNvPr id="2422" name="Google Shape;2422;p23"/>
          <p:cNvPicPr preferRelativeResize="0"/>
          <p:nvPr/>
        </p:nvPicPr>
        <p:blipFill rotWithShape="1">
          <a:blip r:embed="rId6">
            <a:alphaModFix/>
          </a:blip>
          <a:srcRect/>
          <a:stretch/>
        </p:blipFill>
        <p:spPr>
          <a:xfrm>
            <a:off x="2060559" y="3352916"/>
            <a:ext cx="543850" cy="543850"/>
          </a:xfrm>
          <a:prstGeom prst="rect">
            <a:avLst/>
          </a:prstGeom>
          <a:noFill/>
          <a:ln>
            <a:noFill/>
          </a:ln>
        </p:spPr>
      </p:pic>
      <p:sp>
        <p:nvSpPr>
          <p:cNvPr id="2423" name="Google Shape;2423;p23"/>
          <p:cNvSpPr txBox="1"/>
          <p:nvPr/>
        </p:nvSpPr>
        <p:spPr>
          <a:xfrm>
            <a:off x="3163925" y="3272225"/>
            <a:ext cx="1218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4. Search</a:t>
            </a:r>
            <a:r>
              <a:rPr lang="en" sz="1400" b="1" i="0" u="none" strike="noStrike" cap="none">
                <a:solidFill>
                  <a:srgbClr val="000000"/>
                </a:solidFill>
                <a:latin typeface="Arial"/>
                <a:ea typeface="Arial"/>
                <a:cs typeface="Arial"/>
                <a:sym typeface="Arial"/>
              </a:rPr>
              <a:t> </a:t>
            </a:r>
            <a:endParaRPr sz="1400" b="1" i="0" u="none" strike="noStrike" cap="none">
              <a:solidFill>
                <a:srgbClr val="000000"/>
              </a:solidFill>
              <a:latin typeface="Arial"/>
              <a:ea typeface="Arial"/>
              <a:cs typeface="Arial"/>
              <a:sym typeface="Arial"/>
            </a:endParaRPr>
          </a:p>
        </p:txBody>
      </p:sp>
      <p:sp>
        <p:nvSpPr>
          <p:cNvPr id="2424" name="Google Shape;2424;p23"/>
          <p:cNvSpPr txBox="1"/>
          <p:nvPr/>
        </p:nvSpPr>
        <p:spPr>
          <a:xfrm>
            <a:off x="1447175" y="3896775"/>
            <a:ext cx="1770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The system displays the appropriate bus routes</a:t>
            </a:r>
            <a:endParaRPr sz="1400" b="1" i="0" u="none" strike="noStrike" cap="none">
              <a:solidFill>
                <a:srgbClr val="000000"/>
              </a:solidFill>
              <a:latin typeface="Barlow Semi Condensed"/>
              <a:ea typeface="Barlow Semi Condensed"/>
              <a:cs typeface="Barlow Semi Condensed"/>
              <a:sym typeface="Barlow Semi Condensed"/>
            </a:endParaRPr>
          </a:p>
        </p:txBody>
      </p:sp>
      <p:cxnSp>
        <p:nvCxnSpPr>
          <p:cNvPr id="2425" name="Google Shape;2425;p23"/>
          <p:cNvCxnSpPr>
            <a:stCxn id="2414" idx="3"/>
            <a:endCxn id="2418" idx="1"/>
          </p:cNvCxnSpPr>
          <p:nvPr/>
        </p:nvCxnSpPr>
        <p:spPr>
          <a:xfrm>
            <a:off x="3067325" y="1655100"/>
            <a:ext cx="1875000" cy="22500"/>
          </a:xfrm>
          <a:prstGeom prst="straightConnector1">
            <a:avLst/>
          </a:prstGeom>
          <a:noFill/>
          <a:ln w="19050" cap="flat" cmpd="sng">
            <a:solidFill>
              <a:schemeClr val="accent1"/>
            </a:solidFill>
            <a:prstDash val="solid"/>
            <a:round/>
            <a:headEnd type="none" w="sm" len="sm"/>
            <a:tailEnd type="triangle" w="med" len="med"/>
          </a:ln>
        </p:spPr>
      </p:cxnSp>
      <p:sp>
        <p:nvSpPr>
          <p:cNvPr id="2426" name="Google Shape;2426;p23"/>
          <p:cNvSpPr txBox="1"/>
          <p:nvPr/>
        </p:nvSpPr>
        <p:spPr>
          <a:xfrm>
            <a:off x="3067325" y="1339875"/>
            <a:ext cx="1875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Go to search page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418" name="Google Shape;2418;p23"/>
          <p:cNvPicPr preferRelativeResize="0"/>
          <p:nvPr/>
        </p:nvPicPr>
        <p:blipFill rotWithShape="1">
          <a:blip r:embed="rId7">
            <a:alphaModFix/>
          </a:blip>
          <a:srcRect/>
          <a:stretch/>
        </p:blipFill>
        <p:spPr>
          <a:xfrm>
            <a:off x="4942375" y="1405700"/>
            <a:ext cx="543850" cy="543850"/>
          </a:xfrm>
          <a:prstGeom prst="rect">
            <a:avLst/>
          </a:prstGeom>
          <a:noFill/>
          <a:ln>
            <a:noFill/>
          </a:ln>
        </p:spPr>
      </p:pic>
      <p:sp>
        <p:nvSpPr>
          <p:cNvPr id="2427" name="Google Shape;2427;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pic>
        <p:nvPicPr>
          <p:cNvPr id="2428" name="Google Shape;2428;p23" title="client-findRoute (online-video-cutter.com) (1).mp4">
            <a:hlinkClick r:id="rId8"/>
          </p:cNvPr>
          <p:cNvPicPr preferRelativeResize="0"/>
          <p:nvPr/>
        </p:nvPicPr>
        <p:blipFill rotWithShape="1">
          <a:blip r:embed="rId9">
            <a:alphaModFix/>
          </a:blip>
          <a:srcRect/>
          <a:stretch/>
        </p:blipFill>
        <p:spPr>
          <a:xfrm>
            <a:off x="5918950" y="458250"/>
            <a:ext cx="2571900" cy="4582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3"/>
                                        </p:tgtEl>
                                        <p:attrNameLst>
                                          <p:attrName>style.visibility</p:attrName>
                                        </p:attrNameLst>
                                      </p:cBhvr>
                                      <p:to>
                                        <p:strVal val="visible"/>
                                      </p:to>
                                    </p:set>
                                    <p:animEffect transition="in" filter="fade">
                                      <p:cBhvr>
                                        <p:cTn id="7" dur="500"/>
                                        <p:tgtEl>
                                          <p:spTgt spid="2413"/>
                                        </p:tgtEl>
                                      </p:cBhvr>
                                    </p:animEffect>
                                  </p:childTnLst>
                                </p:cTn>
                              </p:par>
                              <p:par>
                                <p:cTn id="8" presetID="10" presetClass="entr" presetSubtype="0" fill="hold" nodeType="withEffect">
                                  <p:stCondLst>
                                    <p:cond delay="0"/>
                                  </p:stCondLst>
                                  <p:childTnLst>
                                    <p:set>
                                      <p:cBhvr>
                                        <p:cTn id="9" dur="1" fill="hold">
                                          <p:stCondLst>
                                            <p:cond delay="0"/>
                                          </p:stCondLst>
                                        </p:cTn>
                                        <p:tgtEl>
                                          <p:spTgt spid="2410"/>
                                        </p:tgtEl>
                                        <p:attrNameLst>
                                          <p:attrName>style.visibility</p:attrName>
                                        </p:attrNameLst>
                                      </p:cBhvr>
                                      <p:to>
                                        <p:strVal val="visible"/>
                                      </p:to>
                                    </p:set>
                                    <p:animEffect transition="in" filter="fade">
                                      <p:cBhvr>
                                        <p:cTn id="10" dur="500"/>
                                        <p:tgtEl>
                                          <p:spTgt spid="2410"/>
                                        </p:tgtEl>
                                      </p:cBhvr>
                                    </p:animEffect>
                                  </p:childTnLst>
                                </p:cTn>
                              </p:par>
                              <p:par>
                                <p:cTn id="11" presetID="10" presetClass="entr" presetSubtype="0" fill="hold" nodeType="withEffect">
                                  <p:stCondLst>
                                    <p:cond delay="0"/>
                                  </p:stCondLst>
                                  <p:childTnLst>
                                    <p:set>
                                      <p:cBhvr>
                                        <p:cTn id="12" dur="1" fill="hold">
                                          <p:stCondLst>
                                            <p:cond delay="0"/>
                                          </p:stCondLst>
                                        </p:cTn>
                                        <p:tgtEl>
                                          <p:spTgt spid="2414"/>
                                        </p:tgtEl>
                                        <p:attrNameLst>
                                          <p:attrName>style.visibility</p:attrName>
                                        </p:attrNameLst>
                                      </p:cBhvr>
                                      <p:to>
                                        <p:strVal val="visible"/>
                                      </p:to>
                                    </p:set>
                                    <p:animEffect transition="in" filter="fade">
                                      <p:cBhvr>
                                        <p:cTn id="13" dur="500"/>
                                        <p:tgtEl>
                                          <p:spTgt spid="2414"/>
                                        </p:tgtEl>
                                      </p:cBhvr>
                                    </p:animEffect>
                                  </p:childTnLst>
                                </p:cTn>
                              </p:par>
                              <p:par>
                                <p:cTn id="14" presetID="10" presetClass="entr" presetSubtype="0" fill="hold" nodeType="withEffect">
                                  <p:stCondLst>
                                    <p:cond delay="0"/>
                                  </p:stCondLst>
                                  <p:childTnLst>
                                    <p:set>
                                      <p:cBhvr>
                                        <p:cTn id="15" dur="1" fill="hold">
                                          <p:stCondLst>
                                            <p:cond delay="0"/>
                                          </p:stCondLst>
                                        </p:cTn>
                                        <p:tgtEl>
                                          <p:spTgt spid="2411"/>
                                        </p:tgtEl>
                                        <p:attrNameLst>
                                          <p:attrName>style.visibility</p:attrName>
                                        </p:attrNameLst>
                                      </p:cBhvr>
                                      <p:to>
                                        <p:strVal val="visible"/>
                                      </p:to>
                                    </p:set>
                                    <p:animEffect transition="in" filter="fade">
                                      <p:cBhvr>
                                        <p:cTn id="16" dur="500"/>
                                        <p:tgtEl>
                                          <p:spTgt spid="24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25"/>
                                        </p:tgtEl>
                                        <p:attrNameLst>
                                          <p:attrName>style.visibility</p:attrName>
                                        </p:attrNameLst>
                                      </p:cBhvr>
                                      <p:to>
                                        <p:strVal val="visible"/>
                                      </p:to>
                                    </p:set>
                                    <p:animEffect transition="in" filter="fade">
                                      <p:cBhvr>
                                        <p:cTn id="21" dur="500"/>
                                        <p:tgtEl>
                                          <p:spTgt spid="2425"/>
                                        </p:tgtEl>
                                      </p:cBhvr>
                                    </p:animEffect>
                                  </p:childTnLst>
                                </p:cTn>
                              </p:par>
                              <p:par>
                                <p:cTn id="22" presetID="10" presetClass="entr" presetSubtype="0" fill="hold" nodeType="withEffect">
                                  <p:stCondLst>
                                    <p:cond delay="0"/>
                                  </p:stCondLst>
                                  <p:childTnLst>
                                    <p:set>
                                      <p:cBhvr>
                                        <p:cTn id="23" dur="1" fill="hold">
                                          <p:stCondLst>
                                            <p:cond delay="0"/>
                                          </p:stCondLst>
                                        </p:cTn>
                                        <p:tgtEl>
                                          <p:spTgt spid="2426"/>
                                        </p:tgtEl>
                                        <p:attrNameLst>
                                          <p:attrName>style.visibility</p:attrName>
                                        </p:attrNameLst>
                                      </p:cBhvr>
                                      <p:to>
                                        <p:strVal val="visible"/>
                                      </p:to>
                                    </p:set>
                                    <p:animEffect transition="in" filter="fade">
                                      <p:cBhvr>
                                        <p:cTn id="24" dur="500"/>
                                        <p:tgtEl>
                                          <p:spTgt spid="2426"/>
                                        </p:tgtEl>
                                      </p:cBhvr>
                                    </p:animEffect>
                                  </p:childTnLst>
                                </p:cTn>
                              </p:par>
                              <p:par>
                                <p:cTn id="25" presetID="10" presetClass="entr" presetSubtype="0" fill="hold" nodeType="withEffect">
                                  <p:stCondLst>
                                    <p:cond delay="0"/>
                                  </p:stCondLst>
                                  <p:childTnLst>
                                    <p:set>
                                      <p:cBhvr>
                                        <p:cTn id="26" dur="1" fill="hold">
                                          <p:stCondLst>
                                            <p:cond delay="0"/>
                                          </p:stCondLst>
                                        </p:cTn>
                                        <p:tgtEl>
                                          <p:spTgt spid="2418"/>
                                        </p:tgtEl>
                                        <p:attrNameLst>
                                          <p:attrName>style.visibility</p:attrName>
                                        </p:attrNameLst>
                                      </p:cBhvr>
                                      <p:to>
                                        <p:strVal val="visible"/>
                                      </p:to>
                                    </p:set>
                                    <p:animEffect transition="in" filter="fade">
                                      <p:cBhvr>
                                        <p:cTn id="27" dur="500"/>
                                        <p:tgtEl>
                                          <p:spTgt spid="24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17"/>
                                        </p:tgtEl>
                                        <p:attrNameLst>
                                          <p:attrName>style.visibility</p:attrName>
                                        </p:attrNameLst>
                                      </p:cBhvr>
                                      <p:to>
                                        <p:strVal val="visible"/>
                                      </p:to>
                                    </p:set>
                                    <p:animEffect transition="in" filter="fade">
                                      <p:cBhvr>
                                        <p:cTn id="32" dur="500"/>
                                        <p:tgtEl>
                                          <p:spTgt spid="2417"/>
                                        </p:tgtEl>
                                      </p:cBhvr>
                                    </p:animEffect>
                                  </p:childTnLst>
                                </p:cTn>
                              </p:par>
                              <p:par>
                                <p:cTn id="33" presetID="10" presetClass="entr" presetSubtype="0" fill="hold" nodeType="withEffect">
                                  <p:stCondLst>
                                    <p:cond delay="0"/>
                                  </p:stCondLst>
                                  <p:childTnLst>
                                    <p:set>
                                      <p:cBhvr>
                                        <p:cTn id="34" dur="1" fill="hold">
                                          <p:stCondLst>
                                            <p:cond delay="0"/>
                                          </p:stCondLst>
                                        </p:cTn>
                                        <p:tgtEl>
                                          <p:spTgt spid="2420"/>
                                        </p:tgtEl>
                                        <p:attrNameLst>
                                          <p:attrName>style.visibility</p:attrName>
                                        </p:attrNameLst>
                                      </p:cBhvr>
                                      <p:to>
                                        <p:strVal val="visible"/>
                                      </p:to>
                                    </p:set>
                                    <p:animEffect transition="in" filter="fade">
                                      <p:cBhvr>
                                        <p:cTn id="35" dur="500"/>
                                        <p:tgtEl>
                                          <p:spTgt spid="2420"/>
                                        </p:tgtEl>
                                      </p:cBhvr>
                                    </p:animEffect>
                                  </p:childTnLst>
                                </p:cTn>
                              </p:par>
                              <p:par>
                                <p:cTn id="36" presetID="10" presetClass="entr" presetSubtype="0" fill="hold" nodeType="withEffect">
                                  <p:stCondLst>
                                    <p:cond delay="0"/>
                                  </p:stCondLst>
                                  <p:childTnLst>
                                    <p:set>
                                      <p:cBhvr>
                                        <p:cTn id="37" dur="1" fill="hold">
                                          <p:stCondLst>
                                            <p:cond delay="0"/>
                                          </p:stCondLst>
                                        </p:cTn>
                                        <p:tgtEl>
                                          <p:spTgt spid="2419"/>
                                        </p:tgtEl>
                                        <p:attrNameLst>
                                          <p:attrName>style.visibility</p:attrName>
                                        </p:attrNameLst>
                                      </p:cBhvr>
                                      <p:to>
                                        <p:strVal val="visible"/>
                                      </p:to>
                                    </p:set>
                                    <p:animEffect transition="in" filter="fade">
                                      <p:cBhvr>
                                        <p:cTn id="38" dur="500"/>
                                        <p:tgtEl>
                                          <p:spTgt spid="24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21"/>
                                        </p:tgtEl>
                                        <p:attrNameLst>
                                          <p:attrName>style.visibility</p:attrName>
                                        </p:attrNameLst>
                                      </p:cBhvr>
                                      <p:to>
                                        <p:strVal val="visible"/>
                                      </p:to>
                                    </p:set>
                                    <p:animEffect transition="in" filter="fade">
                                      <p:cBhvr>
                                        <p:cTn id="43" dur="500"/>
                                        <p:tgtEl>
                                          <p:spTgt spid="2421"/>
                                        </p:tgtEl>
                                      </p:cBhvr>
                                    </p:animEffect>
                                  </p:childTnLst>
                                </p:cTn>
                              </p:par>
                              <p:par>
                                <p:cTn id="44" presetID="10" presetClass="entr" presetSubtype="0" fill="hold" nodeType="withEffect">
                                  <p:stCondLst>
                                    <p:cond delay="0"/>
                                  </p:stCondLst>
                                  <p:childTnLst>
                                    <p:set>
                                      <p:cBhvr>
                                        <p:cTn id="45" dur="1" fill="hold">
                                          <p:stCondLst>
                                            <p:cond delay="0"/>
                                          </p:stCondLst>
                                        </p:cTn>
                                        <p:tgtEl>
                                          <p:spTgt spid="2423"/>
                                        </p:tgtEl>
                                        <p:attrNameLst>
                                          <p:attrName>style.visibility</p:attrName>
                                        </p:attrNameLst>
                                      </p:cBhvr>
                                      <p:to>
                                        <p:strVal val="visible"/>
                                      </p:to>
                                    </p:set>
                                    <p:animEffect transition="in" filter="fade">
                                      <p:cBhvr>
                                        <p:cTn id="46" dur="500"/>
                                        <p:tgtEl>
                                          <p:spTgt spid="2423"/>
                                        </p:tgtEl>
                                      </p:cBhvr>
                                    </p:animEffect>
                                  </p:childTnLst>
                                </p:cTn>
                              </p:par>
                              <p:par>
                                <p:cTn id="47" presetID="10" presetClass="entr" presetSubtype="0" fill="hold" nodeType="withEffect">
                                  <p:stCondLst>
                                    <p:cond delay="0"/>
                                  </p:stCondLst>
                                  <p:childTnLst>
                                    <p:set>
                                      <p:cBhvr>
                                        <p:cTn id="48" dur="1" fill="hold">
                                          <p:stCondLst>
                                            <p:cond delay="0"/>
                                          </p:stCondLst>
                                        </p:cTn>
                                        <p:tgtEl>
                                          <p:spTgt spid="2422"/>
                                        </p:tgtEl>
                                        <p:attrNameLst>
                                          <p:attrName>style.visibility</p:attrName>
                                        </p:attrNameLst>
                                      </p:cBhvr>
                                      <p:to>
                                        <p:strVal val="visible"/>
                                      </p:to>
                                    </p:set>
                                    <p:animEffect transition="in" filter="fade">
                                      <p:cBhvr>
                                        <p:cTn id="49" dur="500"/>
                                        <p:tgtEl>
                                          <p:spTgt spid="2422"/>
                                        </p:tgtEl>
                                      </p:cBhvr>
                                    </p:animEffect>
                                  </p:childTnLst>
                                </p:cTn>
                              </p:par>
                              <p:par>
                                <p:cTn id="50" presetID="10" presetClass="entr" presetSubtype="0" fill="hold" nodeType="withEffect">
                                  <p:stCondLst>
                                    <p:cond delay="0"/>
                                  </p:stCondLst>
                                  <p:childTnLst>
                                    <p:set>
                                      <p:cBhvr>
                                        <p:cTn id="51" dur="1" fill="hold">
                                          <p:stCondLst>
                                            <p:cond delay="0"/>
                                          </p:stCondLst>
                                        </p:cTn>
                                        <p:tgtEl>
                                          <p:spTgt spid="2424"/>
                                        </p:tgtEl>
                                        <p:attrNameLst>
                                          <p:attrName>style.visibility</p:attrName>
                                        </p:attrNameLst>
                                      </p:cBhvr>
                                      <p:to>
                                        <p:strVal val="visible"/>
                                      </p:to>
                                    </p:set>
                                    <p:animEffect transition="in" filter="fade">
                                      <p:cBhvr>
                                        <p:cTn id="52" dur="500"/>
                                        <p:tgtEl>
                                          <p:spTgt spid="24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28"/>
                                        </p:tgtEl>
                                        <p:attrNameLst>
                                          <p:attrName>style.visibility</p:attrName>
                                        </p:attrNameLst>
                                      </p:cBhvr>
                                      <p:to>
                                        <p:strVal val="visible"/>
                                      </p:to>
                                    </p:set>
                                    <p:animEffect transition="in" filter="fade">
                                      <p:cBhvr>
                                        <p:cTn id="57" dur="1000"/>
                                        <p:tgtEl>
                                          <p:spTgt spid="2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pic>
        <p:nvPicPr>
          <p:cNvPr id="2433" name="Google Shape;2433;p24"/>
          <p:cNvPicPr preferRelativeResize="0"/>
          <p:nvPr/>
        </p:nvPicPr>
        <p:blipFill rotWithShape="1">
          <a:blip r:embed="rId3">
            <a:alphaModFix/>
          </a:blip>
          <a:srcRect/>
          <a:stretch/>
        </p:blipFill>
        <p:spPr>
          <a:xfrm>
            <a:off x="907800" y="548975"/>
            <a:ext cx="2965251" cy="4428600"/>
          </a:xfrm>
          <a:prstGeom prst="rect">
            <a:avLst/>
          </a:prstGeom>
          <a:noFill/>
          <a:ln>
            <a:noFill/>
          </a:ln>
        </p:spPr>
      </p:pic>
      <p:sp>
        <p:nvSpPr>
          <p:cNvPr id="2434" name="Google Shape;2434;p24"/>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435" name="Google Shape;2435;p24"/>
          <p:cNvSpPr txBox="1">
            <a:spLocks noGrp="1"/>
          </p:cNvSpPr>
          <p:nvPr>
            <p:ph type="title"/>
          </p:nvPr>
        </p:nvSpPr>
        <p:spPr>
          <a:xfrm>
            <a:off x="907800" y="134025"/>
            <a:ext cx="3850200" cy="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sz="1600" b="1">
                <a:solidFill>
                  <a:srgbClr val="000000"/>
                </a:solidFill>
              </a:rPr>
              <a:t>Search bus route algorithm:</a:t>
            </a:r>
            <a:endParaRPr sz="1600" b="1">
              <a:solidFill>
                <a:srgbClr val="000000"/>
              </a:solidFill>
            </a:endParaRPr>
          </a:p>
        </p:txBody>
      </p:sp>
      <p:sp>
        <p:nvSpPr>
          <p:cNvPr id="2436" name="Google Shape;2436;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grpSp>
        <p:nvGrpSpPr>
          <p:cNvPr id="2437" name="Google Shape;2437;p24"/>
          <p:cNvGrpSpPr/>
          <p:nvPr/>
        </p:nvGrpSpPr>
        <p:grpSpPr>
          <a:xfrm>
            <a:off x="1432625" y="4577375"/>
            <a:ext cx="4310100" cy="400200"/>
            <a:chOff x="1432625" y="4577375"/>
            <a:chExt cx="4310100" cy="400200"/>
          </a:xfrm>
        </p:grpSpPr>
        <p:sp>
          <p:nvSpPr>
            <p:cNvPr id="2438" name="Google Shape;2438;p24"/>
            <p:cNvSpPr txBox="1"/>
            <p:nvPr/>
          </p:nvSpPr>
          <p:spPr>
            <a:xfrm>
              <a:off x="4005125" y="4577375"/>
              <a:ext cx="173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End point</a:t>
              </a:r>
              <a:endParaRPr sz="1400" b="1" i="0" u="none" strike="noStrike" cap="none">
                <a:solidFill>
                  <a:srgbClr val="000000"/>
                </a:solidFill>
                <a:latin typeface="Arial"/>
                <a:ea typeface="Arial"/>
                <a:cs typeface="Arial"/>
                <a:sym typeface="Arial"/>
              </a:endParaRPr>
            </a:p>
          </p:txBody>
        </p:sp>
        <p:cxnSp>
          <p:nvCxnSpPr>
            <p:cNvPr id="2439" name="Google Shape;2439;p24"/>
            <p:cNvCxnSpPr>
              <a:stCxn id="2438" idx="1"/>
            </p:cNvCxnSpPr>
            <p:nvPr/>
          </p:nvCxnSpPr>
          <p:spPr>
            <a:xfrm rot="10800000">
              <a:off x="1432625" y="4772675"/>
              <a:ext cx="2572500" cy="4800"/>
            </a:xfrm>
            <a:prstGeom prst="straightConnector1">
              <a:avLst/>
            </a:prstGeom>
            <a:noFill/>
            <a:ln w="19050" cap="flat" cmpd="sng">
              <a:solidFill>
                <a:schemeClr val="dk2"/>
              </a:solidFill>
              <a:prstDash val="solid"/>
              <a:round/>
              <a:headEnd type="none" w="sm" len="sm"/>
              <a:tailEnd type="triangle" w="med" len="med"/>
            </a:ln>
          </p:spPr>
        </p:cxnSp>
      </p:grpSp>
      <p:sp>
        <p:nvSpPr>
          <p:cNvPr id="2440" name="Google Shape;2440;p24"/>
          <p:cNvSpPr/>
          <p:nvPr/>
        </p:nvSpPr>
        <p:spPr>
          <a:xfrm>
            <a:off x="6529925" y="458250"/>
            <a:ext cx="1671000" cy="2050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6D9EEB"/>
              </a:highlight>
              <a:latin typeface="Arial"/>
              <a:ea typeface="Arial"/>
              <a:cs typeface="Arial"/>
              <a:sym typeface="Arial"/>
            </a:endParaRPr>
          </a:p>
        </p:txBody>
      </p:sp>
      <p:sp>
        <p:nvSpPr>
          <p:cNvPr id="2441" name="Google Shape;2441;p24"/>
          <p:cNvSpPr txBox="1"/>
          <p:nvPr/>
        </p:nvSpPr>
        <p:spPr>
          <a:xfrm>
            <a:off x="6603300" y="656750"/>
            <a:ext cx="18363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1</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2</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3</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grpSp>
        <p:nvGrpSpPr>
          <p:cNvPr id="2442" name="Google Shape;2442;p24"/>
          <p:cNvGrpSpPr/>
          <p:nvPr/>
        </p:nvGrpSpPr>
        <p:grpSpPr>
          <a:xfrm>
            <a:off x="2600225" y="542225"/>
            <a:ext cx="3142500" cy="400200"/>
            <a:chOff x="2600225" y="542225"/>
            <a:chExt cx="3142500" cy="400200"/>
          </a:xfrm>
        </p:grpSpPr>
        <p:sp>
          <p:nvSpPr>
            <p:cNvPr id="2443" name="Google Shape;2443;p24"/>
            <p:cNvSpPr txBox="1"/>
            <p:nvPr/>
          </p:nvSpPr>
          <p:spPr>
            <a:xfrm>
              <a:off x="4005125" y="542225"/>
              <a:ext cx="173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Start point</a:t>
              </a:r>
              <a:endParaRPr sz="1400" b="1" i="0" u="none" strike="noStrike" cap="none">
                <a:solidFill>
                  <a:srgbClr val="000000"/>
                </a:solidFill>
                <a:latin typeface="Arial"/>
                <a:ea typeface="Arial"/>
                <a:cs typeface="Arial"/>
                <a:sym typeface="Arial"/>
              </a:endParaRPr>
            </a:p>
          </p:txBody>
        </p:sp>
        <p:cxnSp>
          <p:nvCxnSpPr>
            <p:cNvPr id="2444" name="Google Shape;2444;p24"/>
            <p:cNvCxnSpPr>
              <a:stCxn id="2443" idx="1"/>
            </p:cNvCxnSpPr>
            <p:nvPr/>
          </p:nvCxnSpPr>
          <p:spPr>
            <a:xfrm flipH="1">
              <a:off x="2600225" y="742325"/>
              <a:ext cx="1404900" cy="21600"/>
            </a:xfrm>
            <a:prstGeom prst="straightConnector1">
              <a:avLst/>
            </a:prstGeom>
            <a:noFill/>
            <a:ln w="19050" cap="flat" cmpd="sng">
              <a:solidFill>
                <a:schemeClr val="dk2"/>
              </a:solidFill>
              <a:prstDash val="solid"/>
              <a:round/>
              <a:headEnd type="none" w="sm" len="sm"/>
              <a:tailEnd type="triangle" w="med" len="med"/>
            </a:ln>
          </p:spPr>
        </p:cxnSp>
      </p:grpSp>
      <p:cxnSp>
        <p:nvCxnSpPr>
          <p:cNvPr id="2445" name="Google Shape;2445;p24"/>
          <p:cNvCxnSpPr/>
          <p:nvPr/>
        </p:nvCxnSpPr>
        <p:spPr>
          <a:xfrm>
            <a:off x="2571750" y="1125875"/>
            <a:ext cx="3910800" cy="592500"/>
          </a:xfrm>
          <a:prstGeom prst="straightConnector1">
            <a:avLst/>
          </a:prstGeom>
          <a:noFill/>
          <a:ln w="19050" cap="flat" cmpd="sng">
            <a:solidFill>
              <a:schemeClr val="dk2"/>
            </a:solidFill>
            <a:prstDash val="dash"/>
            <a:round/>
            <a:headEnd type="none" w="sm" len="sm"/>
            <a:tailEnd type="triangle" w="med" len="med"/>
          </a:ln>
        </p:spPr>
      </p:cxnSp>
      <p:cxnSp>
        <p:nvCxnSpPr>
          <p:cNvPr id="2446" name="Google Shape;2446;p24"/>
          <p:cNvCxnSpPr/>
          <p:nvPr/>
        </p:nvCxnSpPr>
        <p:spPr>
          <a:xfrm rot="10800000" flipH="1">
            <a:off x="2476950" y="1789675"/>
            <a:ext cx="4065000" cy="2263500"/>
          </a:xfrm>
          <a:prstGeom prst="straightConnector1">
            <a:avLst/>
          </a:prstGeom>
          <a:noFill/>
          <a:ln w="19050" cap="flat" cmpd="sng">
            <a:solidFill>
              <a:schemeClr val="dk2"/>
            </a:solidFill>
            <a:prstDash val="dash"/>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2"/>
                                        </p:tgtEl>
                                        <p:attrNameLst>
                                          <p:attrName>style.visibility</p:attrName>
                                        </p:attrNameLst>
                                      </p:cBhvr>
                                      <p:to>
                                        <p:strVal val="visible"/>
                                      </p:to>
                                    </p:set>
                                    <p:animEffect transition="in" filter="fade">
                                      <p:cBhvr>
                                        <p:cTn id="7" dur="1000"/>
                                        <p:tgtEl>
                                          <p:spTgt spid="2442"/>
                                        </p:tgtEl>
                                      </p:cBhvr>
                                    </p:animEffect>
                                  </p:childTnLst>
                                </p:cTn>
                              </p:par>
                              <p:par>
                                <p:cTn id="8" presetID="10" presetClass="entr" presetSubtype="0" fill="hold" nodeType="withEffect">
                                  <p:stCondLst>
                                    <p:cond delay="0"/>
                                  </p:stCondLst>
                                  <p:childTnLst>
                                    <p:set>
                                      <p:cBhvr>
                                        <p:cTn id="9" dur="1" fill="hold">
                                          <p:stCondLst>
                                            <p:cond delay="0"/>
                                          </p:stCondLst>
                                        </p:cTn>
                                        <p:tgtEl>
                                          <p:spTgt spid="2437"/>
                                        </p:tgtEl>
                                        <p:attrNameLst>
                                          <p:attrName>style.visibility</p:attrName>
                                        </p:attrNameLst>
                                      </p:cBhvr>
                                      <p:to>
                                        <p:strVal val="visible"/>
                                      </p:to>
                                    </p:set>
                                    <p:animEffect transition="in" filter="fade">
                                      <p:cBhvr>
                                        <p:cTn id="10" dur="1000"/>
                                        <p:tgtEl>
                                          <p:spTgt spid="24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40"/>
                                        </p:tgtEl>
                                        <p:attrNameLst>
                                          <p:attrName>style.visibility</p:attrName>
                                        </p:attrNameLst>
                                      </p:cBhvr>
                                      <p:to>
                                        <p:strVal val="visible"/>
                                      </p:to>
                                    </p:set>
                                    <p:animEffect transition="in" filter="fade">
                                      <p:cBhvr>
                                        <p:cTn id="15" dur="1000"/>
                                        <p:tgtEl>
                                          <p:spTgt spid="2440"/>
                                        </p:tgtEl>
                                      </p:cBhvr>
                                    </p:animEffect>
                                  </p:childTnLst>
                                </p:cTn>
                              </p:par>
                              <p:par>
                                <p:cTn id="16" presetID="10" presetClass="entr" presetSubtype="0" fill="hold" nodeType="withEffect">
                                  <p:stCondLst>
                                    <p:cond delay="0"/>
                                  </p:stCondLst>
                                  <p:childTnLst>
                                    <p:set>
                                      <p:cBhvr>
                                        <p:cTn id="17" dur="1" fill="hold">
                                          <p:stCondLst>
                                            <p:cond delay="0"/>
                                          </p:stCondLst>
                                        </p:cTn>
                                        <p:tgtEl>
                                          <p:spTgt spid="2441"/>
                                        </p:tgtEl>
                                        <p:attrNameLst>
                                          <p:attrName>style.visibility</p:attrName>
                                        </p:attrNameLst>
                                      </p:cBhvr>
                                      <p:to>
                                        <p:strVal val="visible"/>
                                      </p:to>
                                    </p:set>
                                    <p:animEffect transition="in" filter="fade">
                                      <p:cBhvr>
                                        <p:cTn id="18" dur="1000"/>
                                        <p:tgtEl>
                                          <p:spTgt spid="2441"/>
                                        </p:tgtEl>
                                      </p:cBhvr>
                                    </p:animEffect>
                                  </p:childTnLst>
                                </p:cTn>
                              </p:par>
                              <p:par>
                                <p:cTn id="19" presetID="10" presetClass="entr" presetSubtype="0" fill="hold" nodeType="withEffect">
                                  <p:stCondLst>
                                    <p:cond delay="0"/>
                                  </p:stCondLst>
                                  <p:childTnLst>
                                    <p:set>
                                      <p:cBhvr>
                                        <p:cTn id="20" dur="1" fill="hold">
                                          <p:stCondLst>
                                            <p:cond delay="0"/>
                                          </p:stCondLst>
                                        </p:cTn>
                                        <p:tgtEl>
                                          <p:spTgt spid="2445"/>
                                        </p:tgtEl>
                                        <p:attrNameLst>
                                          <p:attrName>style.visibility</p:attrName>
                                        </p:attrNameLst>
                                      </p:cBhvr>
                                      <p:to>
                                        <p:strVal val="visible"/>
                                      </p:to>
                                    </p:set>
                                    <p:animEffect transition="in" filter="fade">
                                      <p:cBhvr>
                                        <p:cTn id="21" dur="1000"/>
                                        <p:tgtEl>
                                          <p:spTgt spid="2445"/>
                                        </p:tgtEl>
                                      </p:cBhvr>
                                    </p:animEffect>
                                  </p:childTnLst>
                                </p:cTn>
                              </p:par>
                              <p:par>
                                <p:cTn id="22" presetID="1" presetClass="exit" presetSubtype="0" fill="hold" nodeType="withEffect">
                                  <p:stCondLst>
                                    <p:cond delay="0"/>
                                  </p:stCondLst>
                                  <p:childTnLst>
                                    <p:set>
                                      <p:cBhvr>
                                        <p:cTn id="23" dur="1" fill="hold">
                                          <p:stCondLst>
                                            <p:cond delay="1"/>
                                          </p:stCondLst>
                                        </p:cTn>
                                        <p:tgtEl>
                                          <p:spTgt spid="243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37"/>
                                        </p:tgtEl>
                                        <p:attrNameLst>
                                          <p:attrName>style.visibility</p:attrName>
                                        </p:attrNameLst>
                                      </p:cBhvr>
                                      <p:to>
                                        <p:strVal val="visible"/>
                                      </p:to>
                                    </p:set>
                                    <p:animEffect transition="in" filter="fade">
                                      <p:cBhvr>
                                        <p:cTn id="28" dur="1000"/>
                                        <p:tgtEl>
                                          <p:spTgt spid="2437"/>
                                        </p:tgtEl>
                                      </p:cBhvr>
                                    </p:animEffect>
                                  </p:childTnLst>
                                </p:cTn>
                              </p:par>
                              <p:par>
                                <p:cTn id="29" presetID="1" presetClass="exit" presetSubtype="0" fill="hold" nodeType="withEffect">
                                  <p:stCondLst>
                                    <p:cond delay="0"/>
                                  </p:stCondLst>
                                  <p:childTnLst>
                                    <p:set>
                                      <p:cBhvr>
                                        <p:cTn id="30" dur="1" fill="hold">
                                          <p:stCondLst>
                                            <p:cond delay="1"/>
                                          </p:stCondLst>
                                        </p:cTn>
                                        <p:tgtEl>
                                          <p:spTgt spid="244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446"/>
                                        </p:tgtEl>
                                        <p:attrNameLst>
                                          <p:attrName>style.visibility</p:attrName>
                                        </p:attrNameLst>
                                      </p:cBhvr>
                                      <p:to>
                                        <p:strVal val="visible"/>
                                      </p:to>
                                    </p:set>
                                    <p:animEffect transition="in" filter="fade">
                                      <p:cBhvr>
                                        <p:cTn id="33" dur="1000"/>
                                        <p:tgtEl>
                                          <p:spTgt spid="2446"/>
                                        </p:tgtEl>
                                      </p:cBhvr>
                                    </p:animEffect>
                                  </p:childTnLst>
                                </p:cTn>
                              </p:par>
                              <p:par>
                                <p:cTn id="34" presetID="1" presetClass="exit" presetSubtype="0" fill="hold" nodeType="withEffect">
                                  <p:stCondLst>
                                    <p:cond delay="0"/>
                                  </p:stCondLst>
                                  <p:childTnLst>
                                    <p:set>
                                      <p:cBhvr>
                                        <p:cTn id="35" dur="1" fill="hold">
                                          <p:stCondLst>
                                            <p:cond delay="1"/>
                                          </p:stCondLst>
                                        </p:cTn>
                                        <p:tgtEl>
                                          <p:spTgt spid="244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42"/>
                                        </p:tgtEl>
                                        <p:attrNameLst>
                                          <p:attrName>style.visibility</p:attrName>
                                        </p:attrNameLst>
                                      </p:cBhvr>
                                      <p:to>
                                        <p:strVal val="visible"/>
                                      </p:to>
                                    </p:set>
                                    <p:animEffect transition="in" filter="fade">
                                      <p:cBhvr>
                                        <p:cTn id="40" dur="1000"/>
                                        <p:tgtEl>
                                          <p:spTgt spid="2442"/>
                                        </p:tgtEl>
                                      </p:cBhvr>
                                    </p:animEffect>
                                  </p:childTnLst>
                                </p:cTn>
                              </p:par>
                              <p:par>
                                <p:cTn id="41" presetID="10" presetClass="entr" presetSubtype="0" fill="hold" nodeType="withEffect">
                                  <p:stCondLst>
                                    <p:cond delay="0"/>
                                  </p:stCondLst>
                                  <p:childTnLst>
                                    <p:set>
                                      <p:cBhvr>
                                        <p:cTn id="42" dur="1" fill="hold">
                                          <p:stCondLst>
                                            <p:cond delay="0"/>
                                          </p:stCondLst>
                                        </p:cTn>
                                        <p:tgtEl>
                                          <p:spTgt spid="2445"/>
                                        </p:tgtEl>
                                        <p:attrNameLst>
                                          <p:attrName>style.visibility</p:attrName>
                                        </p:attrNameLst>
                                      </p:cBhvr>
                                      <p:to>
                                        <p:strVal val="visible"/>
                                      </p:to>
                                    </p:set>
                                    <p:animEffect transition="in" filter="fade">
                                      <p:cBhvr>
                                        <p:cTn id="43" dur="1000"/>
                                        <p:tgtEl>
                                          <p:spTgt spid="2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pic>
        <p:nvPicPr>
          <p:cNvPr id="2451" name="Google Shape;2451;p25"/>
          <p:cNvPicPr preferRelativeResize="0"/>
          <p:nvPr/>
        </p:nvPicPr>
        <p:blipFill rotWithShape="1">
          <a:blip r:embed="rId3">
            <a:alphaModFix/>
          </a:blip>
          <a:srcRect/>
          <a:stretch/>
        </p:blipFill>
        <p:spPr>
          <a:xfrm>
            <a:off x="991600" y="542225"/>
            <a:ext cx="2803625" cy="4467624"/>
          </a:xfrm>
          <a:prstGeom prst="rect">
            <a:avLst/>
          </a:prstGeom>
          <a:noFill/>
          <a:ln>
            <a:noFill/>
          </a:ln>
        </p:spPr>
      </p:pic>
      <p:sp>
        <p:nvSpPr>
          <p:cNvPr id="2452" name="Google Shape;2452;p25"/>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453" name="Google Shape;2453;p25"/>
          <p:cNvSpPr txBox="1">
            <a:spLocks noGrp="1"/>
          </p:cNvSpPr>
          <p:nvPr>
            <p:ph type="title"/>
          </p:nvPr>
        </p:nvSpPr>
        <p:spPr>
          <a:xfrm>
            <a:off x="907800" y="134025"/>
            <a:ext cx="3850200" cy="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800"/>
              <a:buNone/>
            </a:pPr>
            <a:r>
              <a:rPr lang="en" sz="1600" b="1">
                <a:solidFill>
                  <a:srgbClr val="000000"/>
                </a:solidFill>
              </a:rPr>
              <a:t>Search bus route algorithm:</a:t>
            </a:r>
            <a:endParaRPr sz="1600" b="1">
              <a:solidFill>
                <a:srgbClr val="000000"/>
              </a:solidFill>
            </a:endParaRPr>
          </a:p>
        </p:txBody>
      </p:sp>
      <p:sp>
        <p:nvSpPr>
          <p:cNvPr id="2454" name="Google Shape;2454;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grpSp>
        <p:nvGrpSpPr>
          <p:cNvPr id="2455" name="Google Shape;2455;p25"/>
          <p:cNvGrpSpPr/>
          <p:nvPr/>
        </p:nvGrpSpPr>
        <p:grpSpPr>
          <a:xfrm>
            <a:off x="2600225" y="542225"/>
            <a:ext cx="3142500" cy="400200"/>
            <a:chOff x="2600225" y="542225"/>
            <a:chExt cx="3142500" cy="400200"/>
          </a:xfrm>
        </p:grpSpPr>
        <p:sp>
          <p:nvSpPr>
            <p:cNvPr id="2456" name="Google Shape;2456;p25"/>
            <p:cNvSpPr txBox="1"/>
            <p:nvPr/>
          </p:nvSpPr>
          <p:spPr>
            <a:xfrm>
              <a:off x="4005125" y="542225"/>
              <a:ext cx="173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Start point</a:t>
              </a:r>
              <a:endParaRPr sz="1400" b="1" i="0" u="none" strike="noStrike" cap="none">
                <a:solidFill>
                  <a:srgbClr val="000000"/>
                </a:solidFill>
                <a:latin typeface="Arial"/>
                <a:ea typeface="Arial"/>
                <a:cs typeface="Arial"/>
                <a:sym typeface="Arial"/>
              </a:endParaRPr>
            </a:p>
          </p:txBody>
        </p:sp>
        <p:cxnSp>
          <p:nvCxnSpPr>
            <p:cNvPr id="2457" name="Google Shape;2457;p25"/>
            <p:cNvCxnSpPr>
              <a:stCxn id="2456" idx="1"/>
            </p:cNvCxnSpPr>
            <p:nvPr/>
          </p:nvCxnSpPr>
          <p:spPr>
            <a:xfrm flipH="1">
              <a:off x="2600225" y="742325"/>
              <a:ext cx="1404900" cy="21600"/>
            </a:xfrm>
            <a:prstGeom prst="straightConnector1">
              <a:avLst/>
            </a:prstGeom>
            <a:noFill/>
            <a:ln w="9525" cap="flat" cmpd="sng">
              <a:solidFill>
                <a:schemeClr val="dk2"/>
              </a:solidFill>
              <a:prstDash val="solid"/>
              <a:round/>
              <a:headEnd type="none" w="sm" len="sm"/>
              <a:tailEnd type="triangle" w="med" len="med"/>
            </a:ln>
          </p:spPr>
        </p:cxnSp>
      </p:grpSp>
      <p:grpSp>
        <p:nvGrpSpPr>
          <p:cNvPr id="2458" name="Google Shape;2458;p25"/>
          <p:cNvGrpSpPr/>
          <p:nvPr/>
        </p:nvGrpSpPr>
        <p:grpSpPr>
          <a:xfrm>
            <a:off x="1447025" y="4635050"/>
            <a:ext cx="4295700" cy="400200"/>
            <a:chOff x="1447025" y="4635050"/>
            <a:chExt cx="4295700" cy="400200"/>
          </a:xfrm>
        </p:grpSpPr>
        <p:sp>
          <p:nvSpPr>
            <p:cNvPr id="2459" name="Google Shape;2459;p25"/>
            <p:cNvSpPr txBox="1"/>
            <p:nvPr/>
          </p:nvSpPr>
          <p:spPr>
            <a:xfrm>
              <a:off x="4005125" y="4635050"/>
              <a:ext cx="173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End point</a:t>
              </a:r>
              <a:endParaRPr sz="1400" b="1" i="0" u="none" strike="noStrike" cap="none">
                <a:solidFill>
                  <a:srgbClr val="000000"/>
                </a:solidFill>
                <a:latin typeface="Arial"/>
                <a:ea typeface="Arial"/>
                <a:cs typeface="Arial"/>
                <a:sym typeface="Arial"/>
              </a:endParaRPr>
            </a:p>
          </p:txBody>
        </p:sp>
        <p:cxnSp>
          <p:nvCxnSpPr>
            <p:cNvPr id="2460" name="Google Shape;2460;p25"/>
            <p:cNvCxnSpPr>
              <a:stCxn id="2459" idx="1"/>
            </p:cNvCxnSpPr>
            <p:nvPr/>
          </p:nvCxnSpPr>
          <p:spPr>
            <a:xfrm flipH="1">
              <a:off x="1447025" y="4835150"/>
              <a:ext cx="2558100" cy="21900"/>
            </a:xfrm>
            <a:prstGeom prst="straightConnector1">
              <a:avLst/>
            </a:prstGeom>
            <a:noFill/>
            <a:ln w="9525" cap="flat" cmpd="sng">
              <a:solidFill>
                <a:schemeClr val="dk2"/>
              </a:solidFill>
              <a:prstDash val="solid"/>
              <a:round/>
              <a:headEnd type="none" w="sm" len="sm"/>
              <a:tailEnd type="triangle" w="med" len="med"/>
            </a:ln>
          </p:spPr>
        </p:cxnSp>
      </p:grpSp>
      <p:grpSp>
        <p:nvGrpSpPr>
          <p:cNvPr id="2461" name="Google Shape;2461;p25"/>
          <p:cNvGrpSpPr/>
          <p:nvPr/>
        </p:nvGrpSpPr>
        <p:grpSpPr>
          <a:xfrm>
            <a:off x="2834525" y="2920625"/>
            <a:ext cx="2686200" cy="400200"/>
            <a:chOff x="2834525" y="2920625"/>
            <a:chExt cx="2686200" cy="400200"/>
          </a:xfrm>
        </p:grpSpPr>
        <p:sp>
          <p:nvSpPr>
            <p:cNvPr id="2462" name="Google Shape;2462;p25"/>
            <p:cNvSpPr txBox="1"/>
            <p:nvPr/>
          </p:nvSpPr>
          <p:spPr>
            <a:xfrm>
              <a:off x="4005125" y="2920625"/>
              <a:ext cx="151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Change point</a:t>
              </a:r>
              <a:endParaRPr sz="1400" b="1" i="0" u="none" strike="noStrike" cap="none">
                <a:solidFill>
                  <a:srgbClr val="000000"/>
                </a:solidFill>
                <a:latin typeface="Arial"/>
                <a:ea typeface="Arial"/>
                <a:cs typeface="Arial"/>
                <a:sym typeface="Arial"/>
              </a:endParaRPr>
            </a:p>
          </p:txBody>
        </p:sp>
        <p:cxnSp>
          <p:nvCxnSpPr>
            <p:cNvPr id="2463" name="Google Shape;2463;p25"/>
            <p:cNvCxnSpPr/>
            <p:nvPr/>
          </p:nvCxnSpPr>
          <p:spPr>
            <a:xfrm flipH="1">
              <a:off x="2834525" y="3120725"/>
              <a:ext cx="1170600" cy="46500"/>
            </a:xfrm>
            <a:prstGeom prst="straightConnector1">
              <a:avLst/>
            </a:prstGeom>
            <a:noFill/>
            <a:ln w="9525" cap="flat" cmpd="sng">
              <a:solidFill>
                <a:schemeClr val="dk2"/>
              </a:solidFill>
              <a:prstDash val="solid"/>
              <a:round/>
              <a:headEnd type="none" w="sm" len="sm"/>
              <a:tailEnd type="triangle" w="med" len="med"/>
            </a:ln>
            <a:effectLst>
              <a:outerShdw blurRad="57150" dist="19050" dir="5400000" algn="bl" rotWithShape="0">
                <a:srgbClr val="000000">
                  <a:alpha val="49803"/>
                </a:srgbClr>
              </a:outerShdw>
            </a:effectLst>
          </p:spPr>
        </p:cxnSp>
      </p:grpSp>
      <p:cxnSp>
        <p:nvCxnSpPr>
          <p:cNvPr id="2464" name="Google Shape;2464;p25"/>
          <p:cNvCxnSpPr/>
          <p:nvPr/>
        </p:nvCxnSpPr>
        <p:spPr>
          <a:xfrm flipH="1">
            <a:off x="2785400" y="3306525"/>
            <a:ext cx="1410000" cy="533400"/>
          </a:xfrm>
          <a:prstGeom prst="straightConnector1">
            <a:avLst/>
          </a:prstGeom>
          <a:noFill/>
          <a:ln w="19050" cap="flat" cmpd="sng">
            <a:solidFill>
              <a:schemeClr val="dk2"/>
            </a:solidFill>
            <a:prstDash val="dash"/>
            <a:round/>
            <a:headEnd type="none" w="sm" len="sm"/>
            <a:tailEnd type="triangle" w="med" len="med"/>
          </a:ln>
        </p:spPr>
      </p:cxnSp>
      <p:cxnSp>
        <p:nvCxnSpPr>
          <p:cNvPr id="2465" name="Google Shape;2465;p25"/>
          <p:cNvCxnSpPr>
            <a:endCxn id="2462" idx="3"/>
          </p:cNvCxnSpPr>
          <p:nvPr/>
        </p:nvCxnSpPr>
        <p:spPr>
          <a:xfrm rot="10800000">
            <a:off x="5520725" y="3120725"/>
            <a:ext cx="1044900" cy="19800"/>
          </a:xfrm>
          <a:prstGeom prst="straightConnector1">
            <a:avLst/>
          </a:prstGeom>
          <a:noFill/>
          <a:ln w="9525" cap="flat" cmpd="sng">
            <a:solidFill>
              <a:schemeClr val="dk2"/>
            </a:solidFill>
            <a:prstDash val="solid"/>
            <a:round/>
            <a:headEnd type="none" w="sm" len="sm"/>
            <a:tailEnd type="triangle" w="med" len="med"/>
          </a:ln>
        </p:spPr>
      </p:cxnSp>
      <p:cxnSp>
        <p:nvCxnSpPr>
          <p:cNvPr id="2466" name="Google Shape;2466;p25"/>
          <p:cNvCxnSpPr>
            <a:endCxn id="2462" idx="3"/>
          </p:cNvCxnSpPr>
          <p:nvPr/>
        </p:nvCxnSpPr>
        <p:spPr>
          <a:xfrm rot="10800000">
            <a:off x="5520725" y="3120725"/>
            <a:ext cx="997500" cy="399000"/>
          </a:xfrm>
          <a:prstGeom prst="straightConnector1">
            <a:avLst/>
          </a:prstGeom>
          <a:noFill/>
          <a:ln w="9525" cap="flat" cmpd="sng">
            <a:solidFill>
              <a:schemeClr val="dk2"/>
            </a:solidFill>
            <a:prstDash val="solid"/>
            <a:round/>
            <a:headEnd type="none" w="sm" len="sm"/>
            <a:tailEnd type="triangle" w="med" len="med"/>
          </a:ln>
        </p:spPr>
      </p:cxnSp>
      <p:cxnSp>
        <p:nvCxnSpPr>
          <p:cNvPr id="2467" name="Google Shape;2467;p25"/>
          <p:cNvCxnSpPr>
            <a:endCxn id="2462" idx="3"/>
          </p:cNvCxnSpPr>
          <p:nvPr/>
        </p:nvCxnSpPr>
        <p:spPr>
          <a:xfrm rot="10800000">
            <a:off x="5520725" y="3120725"/>
            <a:ext cx="1021200" cy="908700"/>
          </a:xfrm>
          <a:prstGeom prst="straightConnector1">
            <a:avLst/>
          </a:prstGeom>
          <a:noFill/>
          <a:ln w="9525" cap="flat" cmpd="sng">
            <a:solidFill>
              <a:schemeClr val="dk2"/>
            </a:solidFill>
            <a:prstDash val="solid"/>
            <a:round/>
            <a:headEnd type="none" w="sm" len="sm"/>
            <a:tailEnd type="triangle" w="med" len="med"/>
          </a:ln>
        </p:spPr>
      </p:cxnSp>
      <p:sp>
        <p:nvSpPr>
          <p:cNvPr id="2468" name="Google Shape;2468;p25"/>
          <p:cNvSpPr/>
          <p:nvPr/>
        </p:nvSpPr>
        <p:spPr>
          <a:xfrm>
            <a:off x="6529925" y="458250"/>
            <a:ext cx="1671000" cy="2050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6D9EEB"/>
              </a:highlight>
              <a:latin typeface="Arial"/>
              <a:ea typeface="Arial"/>
              <a:cs typeface="Arial"/>
              <a:sym typeface="Arial"/>
            </a:endParaRPr>
          </a:p>
        </p:txBody>
      </p:sp>
      <p:sp>
        <p:nvSpPr>
          <p:cNvPr id="2469" name="Google Shape;2469;p25"/>
          <p:cNvSpPr txBox="1"/>
          <p:nvPr/>
        </p:nvSpPr>
        <p:spPr>
          <a:xfrm>
            <a:off x="6603300" y="656750"/>
            <a:ext cx="18363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1</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2</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A86E8"/>
                </a:solidFill>
                <a:latin typeface="Arial"/>
                <a:ea typeface="Arial"/>
                <a:cs typeface="Arial"/>
                <a:sym typeface="Arial"/>
              </a:rPr>
              <a:t>Bus Route 3</a:t>
            </a:r>
            <a:endParaRPr sz="1400" b="1"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cxnSp>
        <p:nvCxnSpPr>
          <p:cNvPr id="2470" name="Google Shape;2470;p25"/>
          <p:cNvCxnSpPr/>
          <p:nvPr/>
        </p:nvCxnSpPr>
        <p:spPr>
          <a:xfrm rot="10800000" flipH="1">
            <a:off x="3223575" y="1718450"/>
            <a:ext cx="3258900" cy="47400"/>
          </a:xfrm>
          <a:prstGeom prst="straightConnector1">
            <a:avLst/>
          </a:prstGeom>
          <a:noFill/>
          <a:ln w="19050" cap="flat" cmpd="sng">
            <a:solidFill>
              <a:schemeClr val="dk2"/>
            </a:solidFill>
            <a:prstDash val="dash"/>
            <a:round/>
            <a:headEnd type="none" w="sm" len="sm"/>
            <a:tailEnd type="triangle" w="med" len="med"/>
          </a:ln>
        </p:spPr>
      </p:cxnSp>
      <p:cxnSp>
        <p:nvCxnSpPr>
          <p:cNvPr id="2471" name="Google Shape;2471;p25"/>
          <p:cNvCxnSpPr>
            <a:stCxn id="2462" idx="0"/>
          </p:cNvCxnSpPr>
          <p:nvPr/>
        </p:nvCxnSpPr>
        <p:spPr>
          <a:xfrm rot="10800000" flipH="1">
            <a:off x="4762925" y="1872425"/>
            <a:ext cx="1731600" cy="1048200"/>
          </a:xfrm>
          <a:prstGeom prst="straightConnector1">
            <a:avLst/>
          </a:prstGeom>
          <a:noFill/>
          <a:ln w="19050" cap="flat" cmpd="sng">
            <a:solidFill>
              <a:schemeClr val="dk2"/>
            </a:solidFill>
            <a:prstDash val="dash"/>
            <a:round/>
            <a:headEnd type="none" w="sm" len="sm"/>
            <a:tailEnd type="triangle" w="med" len="med"/>
          </a:ln>
        </p:spPr>
      </p:cxnSp>
      <p:grpSp>
        <p:nvGrpSpPr>
          <p:cNvPr id="2472" name="Google Shape;2472;p25"/>
          <p:cNvGrpSpPr/>
          <p:nvPr/>
        </p:nvGrpSpPr>
        <p:grpSpPr>
          <a:xfrm>
            <a:off x="6529925" y="2699650"/>
            <a:ext cx="1909675" cy="2050200"/>
            <a:chOff x="6529925" y="2699650"/>
            <a:chExt cx="1909675" cy="2050200"/>
          </a:xfrm>
        </p:grpSpPr>
        <p:sp>
          <p:nvSpPr>
            <p:cNvPr id="2473" name="Google Shape;2473;p25"/>
            <p:cNvSpPr/>
            <p:nvPr/>
          </p:nvSpPr>
          <p:spPr>
            <a:xfrm>
              <a:off x="6529925" y="2699650"/>
              <a:ext cx="1671000" cy="205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5"/>
            <p:cNvSpPr txBox="1"/>
            <p:nvPr/>
          </p:nvSpPr>
          <p:spPr>
            <a:xfrm>
              <a:off x="6603300" y="2898150"/>
              <a:ext cx="18363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Change point 1</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Change point 2</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Change point 3</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t>
              </a:r>
              <a:endParaRPr sz="1400" b="1" i="0" u="none" strike="noStrike" cap="none">
                <a:solidFill>
                  <a:srgbClr val="000000"/>
                </a:solidFill>
                <a:latin typeface="Arial"/>
                <a:ea typeface="Arial"/>
                <a:cs typeface="Arial"/>
                <a:sym typeface="Arial"/>
              </a:endParaRPr>
            </a:p>
          </p:txBody>
        </p:sp>
        <p:sp>
          <p:nvSpPr>
            <p:cNvPr id="2475" name="Google Shape;2475;p25"/>
            <p:cNvSpPr txBox="1"/>
            <p:nvPr/>
          </p:nvSpPr>
          <p:spPr>
            <a:xfrm>
              <a:off x="7027100" y="4349650"/>
              <a:ext cx="1170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Bus stop</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5"/>
                                        </p:tgtEl>
                                        <p:attrNameLst>
                                          <p:attrName>style.visibility</p:attrName>
                                        </p:attrNameLst>
                                      </p:cBhvr>
                                      <p:to>
                                        <p:strVal val="visible"/>
                                      </p:to>
                                    </p:set>
                                    <p:animEffect transition="in" filter="fade">
                                      <p:cBhvr>
                                        <p:cTn id="7" dur="1000"/>
                                        <p:tgtEl>
                                          <p:spTgt spid="2455"/>
                                        </p:tgtEl>
                                      </p:cBhvr>
                                    </p:animEffect>
                                  </p:childTnLst>
                                </p:cTn>
                              </p:par>
                              <p:par>
                                <p:cTn id="8" presetID="10" presetClass="entr" presetSubtype="0" fill="hold" nodeType="withEffect">
                                  <p:stCondLst>
                                    <p:cond delay="0"/>
                                  </p:stCondLst>
                                  <p:childTnLst>
                                    <p:set>
                                      <p:cBhvr>
                                        <p:cTn id="9" dur="1" fill="hold">
                                          <p:stCondLst>
                                            <p:cond delay="0"/>
                                          </p:stCondLst>
                                        </p:cTn>
                                        <p:tgtEl>
                                          <p:spTgt spid="2461"/>
                                        </p:tgtEl>
                                        <p:attrNameLst>
                                          <p:attrName>style.visibility</p:attrName>
                                        </p:attrNameLst>
                                      </p:cBhvr>
                                      <p:to>
                                        <p:strVal val="visible"/>
                                      </p:to>
                                    </p:set>
                                    <p:animEffect transition="in" filter="fade">
                                      <p:cBhvr>
                                        <p:cTn id="10" dur="1000"/>
                                        <p:tgtEl>
                                          <p:spTgt spid="2461"/>
                                        </p:tgtEl>
                                      </p:cBhvr>
                                    </p:animEffect>
                                  </p:childTnLst>
                                </p:cTn>
                              </p:par>
                              <p:par>
                                <p:cTn id="11" presetID="10" presetClass="entr" presetSubtype="0" fill="hold" nodeType="withEffect">
                                  <p:stCondLst>
                                    <p:cond delay="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1000"/>
                                        <p:tgtEl>
                                          <p:spTgt spid="24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72"/>
                                        </p:tgtEl>
                                        <p:attrNameLst>
                                          <p:attrName>style.visibility</p:attrName>
                                        </p:attrNameLst>
                                      </p:cBhvr>
                                      <p:to>
                                        <p:strVal val="visible"/>
                                      </p:to>
                                    </p:set>
                                    <p:animEffect transition="in" filter="fade">
                                      <p:cBhvr>
                                        <p:cTn id="18" dur="1000"/>
                                        <p:tgtEl>
                                          <p:spTgt spid="24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65"/>
                                        </p:tgtEl>
                                        <p:attrNameLst>
                                          <p:attrName>style.visibility</p:attrName>
                                        </p:attrNameLst>
                                      </p:cBhvr>
                                      <p:to>
                                        <p:strVal val="visible"/>
                                      </p:to>
                                    </p:set>
                                    <p:animEffect transition="in" filter="fade">
                                      <p:cBhvr>
                                        <p:cTn id="23" dur="1000"/>
                                        <p:tgtEl>
                                          <p:spTgt spid="2465"/>
                                        </p:tgtEl>
                                      </p:cBhvr>
                                    </p:animEffect>
                                  </p:childTnLst>
                                </p:cTn>
                              </p:par>
                              <p:par>
                                <p:cTn id="24" presetID="10" presetClass="entr" presetSubtype="0" fill="hold" nodeType="withEffect">
                                  <p:stCondLst>
                                    <p:cond delay="0"/>
                                  </p:stCondLst>
                                  <p:childTnLst>
                                    <p:set>
                                      <p:cBhvr>
                                        <p:cTn id="25" dur="1" fill="hold">
                                          <p:stCondLst>
                                            <p:cond delay="0"/>
                                          </p:stCondLst>
                                        </p:cTn>
                                        <p:tgtEl>
                                          <p:spTgt spid="2466"/>
                                        </p:tgtEl>
                                        <p:attrNameLst>
                                          <p:attrName>style.visibility</p:attrName>
                                        </p:attrNameLst>
                                      </p:cBhvr>
                                      <p:to>
                                        <p:strVal val="visible"/>
                                      </p:to>
                                    </p:set>
                                    <p:animEffect transition="in" filter="fade">
                                      <p:cBhvr>
                                        <p:cTn id="26" dur="1000"/>
                                        <p:tgtEl>
                                          <p:spTgt spid="2466"/>
                                        </p:tgtEl>
                                      </p:cBhvr>
                                    </p:animEffect>
                                  </p:childTnLst>
                                </p:cTn>
                              </p:par>
                              <p:par>
                                <p:cTn id="27" presetID="10" presetClass="entr" presetSubtype="0" fill="hold" nodeType="withEffect">
                                  <p:stCondLst>
                                    <p:cond delay="0"/>
                                  </p:stCondLst>
                                  <p:childTnLst>
                                    <p:set>
                                      <p:cBhvr>
                                        <p:cTn id="28" dur="1" fill="hold">
                                          <p:stCondLst>
                                            <p:cond delay="0"/>
                                          </p:stCondLst>
                                        </p:cTn>
                                        <p:tgtEl>
                                          <p:spTgt spid="2467"/>
                                        </p:tgtEl>
                                        <p:attrNameLst>
                                          <p:attrName>style.visibility</p:attrName>
                                        </p:attrNameLst>
                                      </p:cBhvr>
                                      <p:to>
                                        <p:strVal val="visible"/>
                                      </p:to>
                                    </p:set>
                                    <p:animEffect transition="in" filter="fade">
                                      <p:cBhvr>
                                        <p:cTn id="29" dur="1000"/>
                                        <p:tgtEl>
                                          <p:spTgt spid="24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64"/>
                                        </p:tgtEl>
                                        <p:attrNameLst>
                                          <p:attrName>style.visibility</p:attrName>
                                        </p:attrNameLst>
                                      </p:cBhvr>
                                      <p:to>
                                        <p:strVal val="visible"/>
                                      </p:to>
                                    </p:set>
                                    <p:animEffect transition="in" filter="fade">
                                      <p:cBhvr>
                                        <p:cTn id="34" dur="1000"/>
                                        <p:tgtEl>
                                          <p:spTgt spid="246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71"/>
                                        </p:tgtEl>
                                        <p:attrNameLst>
                                          <p:attrName>style.visibility</p:attrName>
                                        </p:attrNameLst>
                                      </p:cBhvr>
                                      <p:to>
                                        <p:strVal val="visible"/>
                                      </p:to>
                                    </p:set>
                                    <p:animEffect transition="in" filter="fade">
                                      <p:cBhvr>
                                        <p:cTn id="39" dur="1000"/>
                                        <p:tgtEl>
                                          <p:spTgt spid="2471"/>
                                        </p:tgtEl>
                                      </p:cBhvr>
                                    </p:animEffect>
                                  </p:childTnLst>
                                </p:cTn>
                              </p:par>
                              <p:par>
                                <p:cTn id="40" presetID="10" presetClass="entr" presetSubtype="0" fill="hold" nodeType="withEffect">
                                  <p:stCondLst>
                                    <p:cond delay="0"/>
                                  </p:stCondLst>
                                  <p:childTnLst>
                                    <p:set>
                                      <p:cBhvr>
                                        <p:cTn id="41" dur="1" fill="hold">
                                          <p:stCondLst>
                                            <p:cond delay="0"/>
                                          </p:stCondLst>
                                        </p:cTn>
                                        <p:tgtEl>
                                          <p:spTgt spid="2468"/>
                                        </p:tgtEl>
                                        <p:attrNameLst>
                                          <p:attrName>style.visibility</p:attrName>
                                        </p:attrNameLst>
                                      </p:cBhvr>
                                      <p:to>
                                        <p:strVal val="visible"/>
                                      </p:to>
                                    </p:set>
                                    <p:animEffect transition="in" filter="fade">
                                      <p:cBhvr>
                                        <p:cTn id="42" dur="1000"/>
                                        <p:tgtEl>
                                          <p:spTgt spid="2468"/>
                                        </p:tgtEl>
                                      </p:cBhvr>
                                    </p:animEffect>
                                  </p:childTnLst>
                                </p:cTn>
                              </p:par>
                              <p:par>
                                <p:cTn id="43" presetID="10" presetClass="entr" presetSubtype="0" fill="hold" nodeType="withEffect">
                                  <p:stCondLst>
                                    <p:cond delay="0"/>
                                  </p:stCondLst>
                                  <p:childTnLst>
                                    <p:set>
                                      <p:cBhvr>
                                        <p:cTn id="44" dur="1" fill="hold">
                                          <p:stCondLst>
                                            <p:cond delay="0"/>
                                          </p:stCondLst>
                                        </p:cTn>
                                        <p:tgtEl>
                                          <p:spTgt spid="2469"/>
                                        </p:tgtEl>
                                        <p:attrNameLst>
                                          <p:attrName>style.visibility</p:attrName>
                                        </p:attrNameLst>
                                      </p:cBhvr>
                                      <p:to>
                                        <p:strVal val="visible"/>
                                      </p:to>
                                    </p:set>
                                    <p:animEffect transition="in" filter="fade">
                                      <p:cBhvr>
                                        <p:cTn id="45" dur="1000"/>
                                        <p:tgtEl>
                                          <p:spTgt spid="24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70"/>
                                        </p:tgtEl>
                                        <p:attrNameLst>
                                          <p:attrName>style.visibility</p:attrName>
                                        </p:attrNameLst>
                                      </p:cBhvr>
                                      <p:to>
                                        <p:strVal val="visible"/>
                                      </p:to>
                                    </p:set>
                                    <p:animEffect transition="in" filter="fade">
                                      <p:cBhvr>
                                        <p:cTn id="50" dur="1000"/>
                                        <p:tgtEl>
                                          <p:spTgt spid="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26"/>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Workflow</a:t>
            </a:r>
            <a:endParaRPr/>
          </a:p>
        </p:txBody>
      </p:sp>
      <p:sp>
        <p:nvSpPr>
          <p:cNvPr id="2481" name="Google Shape;2481;p26"/>
          <p:cNvSpPr txBox="1"/>
          <p:nvPr/>
        </p:nvSpPr>
        <p:spPr>
          <a:xfrm>
            <a:off x="2649725" y="3541449"/>
            <a:ext cx="2219400" cy="63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Staff’s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482" name="Google Shape;2482;p26"/>
          <p:cNvSpPr txBox="1"/>
          <p:nvPr/>
        </p:nvSpPr>
        <p:spPr>
          <a:xfrm>
            <a:off x="4724500" y="1680075"/>
            <a:ext cx="13329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Driver’s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483" name="Google Shape;2483;p26"/>
          <p:cNvSpPr txBox="1"/>
          <p:nvPr/>
        </p:nvSpPr>
        <p:spPr>
          <a:xfrm>
            <a:off x="6245925" y="3572950"/>
            <a:ext cx="1553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Admin’s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484" name="Google Shape;2484;p26"/>
          <p:cNvSpPr txBox="1"/>
          <p:nvPr/>
        </p:nvSpPr>
        <p:spPr>
          <a:xfrm>
            <a:off x="985700" y="1771926"/>
            <a:ext cx="22194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Client’s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485" name="Google Shape;2485;p26"/>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2</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486" name="Google Shape;2486;p26"/>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Barlow Semi Condensed Medium"/>
                <a:ea typeface="Barlow Semi Condensed Medium"/>
                <a:cs typeface="Barlow Semi Condensed Medium"/>
                <a:sym typeface="Barlow Semi Condensed Medium"/>
              </a:rPr>
              <a:t>Day 3</a:t>
            </a:r>
            <a:endParaRPr sz="1800" b="0" i="0" u="none" strike="noStrike" cap="none">
              <a:solidFill>
                <a:schemeClr val="lt1"/>
              </a:solidFill>
              <a:latin typeface="Barlow Semi Condensed Medium"/>
              <a:ea typeface="Barlow Semi Condensed Medium"/>
              <a:cs typeface="Barlow Semi Condensed Medium"/>
              <a:sym typeface="Barlow Semi Condensed Medium"/>
            </a:endParaRPr>
          </a:p>
        </p:txBody>
      </p:sp>
      <p:sp>
        <p:nvSpPr>
          <p:cNvPr id="2487" name="Google Shape;2487;p26"/>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4</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grpSp>
        <p:nvGrpSpPr>
          <p:cNvPr id="2488" name="Google Shape;2488;p26"/>
          <p:cNvGrpSpPr/>
          <p:nvPr/>
        </p:nvGrpSpPr>
        <p:grpSpPr>
          <a:xfrm>
            <a:off x="1620199" y="2106974"/>
            <a:ext cx="5900539" cy="1517351"/>
            <a:chOff x="1621724" y="2106974"/>
            <a:chExt cx="5900539" cy="1517351"/>
          </a:xfrm>
        </p:grpSpPr>
        <p:grpSp>
          <p:nvGrpSpPr>
            <p:cNvPr id="2489" name="Google Shape;2489;p26"/>
            <p:cNvGrpSpPr/>
            <p:nvPr/>
          </p:nvGrpSpPr>
          <p:grpSpPr>
            <a:xfrm>
              <a:off x="2604780" y="2884996"/>
              <a:ext cx="4021756" cy="520"/>
              <a:chOff x="3762454" y="2553002"/>
              <a:chExt cx="1121578" cy="145"/>
            </a:xfrm>
          </p:grpSpPr>
          <p:cxnSp>
            <p:nvCxnSpPr>
              <p:cNvPr id="2490" name="Google Shape;2490;p26"/>
              <p:cNvCxnSpPr/>
              <p:nvPr/>
            </p:nvCxnSpPr>
            <p:spPr>
              <a:xfrm>
                <a:off x="4195395"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491" name="Google Shape;2491;p26"/>
              <p:cNvCxnSpPr/>
              <p:nvPr/>
            </p:nvCxnSpPr>
            <p:spPr>
              <a:xfrm>
                <a:off x="4652432"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492" name="Google Shape;2492;p26"/>
              <p:cNvCxnSpPr>
                <a:stCxn id="2493" idx="6"/>
                <a:endCxn id="2494" idx="2"/>
              </p:cNvCxnSpPr>
              <p:nvPr/>
            </p:nvCxnSpPr>
            <p:spPr>
              <a:xfrm>
                <a:off x="3762454" y="2553147"/>
                <a:ext cx="183000" cy="0"/>
              </a:xfrm>
              <a:prstGeom prst="straightConnector1">
                <a:avLst/>
              </a:prstGeom>
              <a:noFill/>
              <a:ln w="9525" cap="flat" cmpd="sng">
                <a:solidFill>
                  <a:srgbClr val="595959"/>
                </a:solidFill>
                <a:prstDash val="solid"/>
                <a:round/>
                <a:headEnd type="none" w="sm" len="sm"/>
                <a:tailEnd type="none" w="sm" len="sm"/>
              </a:ln>
            </p:spPr>
          </p:cxnSp>
        </p:grpSp>
        <p:cxnSp>
          <p:nvCxnSpPr>
            <p:cNvPr id="2495" name="Google Shape;2495;p26"/>
            <p:cNvCxnSpPr/>
            <p:nvPr/>
          </p:nvCxnSpPr>
          <p:spPr>
            <a:xfrm>
              <a:off x="3752008" y="3186309"/>
              <a:ext cx="0" cy="358200"/>
            </a:xfrm>
            <a:prstGeom prst="straightConnector1">
              <a:avLst/>
            </a:prstGeom>
            <a:noFill/>
            <a:ln w="9525" cap="flat" cmpd="sng">
              <a:solidFill>
                <a:schemeClr val="dk2"/>
              </a:solidFill>
              <a:prstDash val="solid"/>
              <a:round/>
              <a:headEnd type="none" w="sm" len="sm"/>
              <a:tailEnd type="none" w="sm" len="sm"/>
            </a:ln>
          </p:spPr>
        </p:cxnSp>
        <p:grpSp>
          <p:nvGrpSpPr>
            <p:cNvPr id="2496" name="Google Shape;2496;p26"/>
            <p:cNvGrpSpPr/>
            <p:nvPr/>
          </p:nvGrpSpPr>
          <p:grpSpPr>
            <a:xfrm>
              <a:off x="3261117" y="2393765"/>
              <a:ext cx="983016" cy="983016"/>
              <a:chOff x="3347725" y="2480342"/>
              <a:chExt cx="810000" cy="810000"/>
            </a:xfrm>
          </p:grpSpPr>
          <p:sp>
            <p:nvSpPr>
              <p:cNvPr id="2494" name="Google Shape;2494;p26"/>
              <p:cNvSpPr/>
              <p:nvPr/>
            </p:nvSpPr>
            <p:spPr>
              <a:xfrm>
                <a:off x="3347725" y="2480342"/>
                <a:ext cx="810000" cy="810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26"/>
              <p:cNvSpPr/>
              <p:nvPr/>
            </p:nvSpPr>
            <p:spPr>
              <a:xfrm>
                <a:off x="3451091" y="2583719"/>
                <a:ext cx="603600" cy="603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498" name="Google Shape;2498;p26"/>
            <p:cNvCxnSpPr>
              <a:stCxn id="2499" idx="0"/>
            </p:cNvCxnSpPr>
            <p:nvPr/>
          </p:nvCxnSpPr>
          <p:spPr>
            <a:xfrm rot="10800000">
              <a:off x="5391606" y="2122100"/>
              <a:ext cx="0" cy="396900"/>
            </a:xfrm>
            <a:prstGeom prst="straightConnector1">
              <a:avLst/>
            </a:prstGeom>
            <a:noFill/>
            <a:ln w="9525" cap="flat" cmpd="sng">
              <a:solidFill>
                <a:schemeClr val="dk2"/>
              </a:solidFill>
              <a:prstDash val="solid"/>
              <a:round/>
              <a:headEnd type="none" w="sm" len="sm"/>
              <a:tailEnd type="none" w="sm" len="sm"/>
            </a:ln>
          </p:spPr>
        </p:cxnSp>
        <p:grpSp>
          <p:nvGrpSpPr>
            <p:cNvPr id="2500" name="Google Shape;2500;p26"/>
            <p:cNvGrpSpPr/>
            <p:nvPr/>
          </p:nvGrpSpPr>
          <p:grpSpPr>
            <a:xfrm>
              <a:off x="4899976" y="2393376"/>
              <a:ext cx="983218" cy="983218"/>
              <a:chOff x="4987056" y="2480342"/>
              <a:chExt cx="809100" cy="809100"/>
            </a:xfrm>
          </p:grpSpPr>
          <p:sp>
            <p:nvSpPr>
              <p:cNvPr id="2501" name="Google Shape;2501;p26"/>
              <p:cNvSpPr/>
              <p:nvPr/>
            </p:nvSpPr>
            <p:spPr>
              <a:xfrm>
                <a:off x="4987056" y="2480342"/>
                <a:ext cx="809100" cy="809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6"/>
              <p:cNvSpPr/>
              <p:nvPr/>
            </p:nvSpPr>
            <p:spPr>
              <a:xfrm>
                <a:off x="5090423" y="2583719"/>
                <a:ext cx="602400" cy="60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02" name="Google Shape;2502;p26"/>
            <p:cNvCxnSpPr/>
            <p:nvPr/>
          </p:nvCxnSpPr>
          <p:spPr>
            <a:xfrm>
              <a:off x="7031106" y="3186309"/>
              <a:ext cx="0" cy="357000"/>
            </a:xfrm>
            <a:prstGeom prst="straightConnector1">
              <a:avLst/>
            </a:prstGeom>
            <a:noFill/>
            <a:ln w="9525" cap="flat" cmpd="sng">
              <a:solidFill>
                <a:schemeClr val="dk2"/>
              </a:solidFill>
              <a:prstDash val="solid"/>
              <a:round/>
              <a:headEnd type="none" w="sm" len="sm"/>
              <a:tailEnd type="none" w="sm" len="sm"/>
            </a:ln>
          </p:spPr>
        </p:cxnSp>
        <p:grpSp>
          <p:nvGrpSpPr>
            <p:cNvPr id="2503" name="Google Shape;2503;p26"/>
            <p:cNvGrpSpPr/>
            <p:nvPr/>
          </p:nvGrpSpPr>
          <p:grpSpPr>
            <a:xfrm>
              <a:off x="6539045" y="2393178"/>
              <a:ext cx="983218" cy="983218"/>
              <a:chOff x="6626363" y="2480342"/>
              <a:chExt cx="809100" cy="809100"/>
            </a:xfrm>
          </p:grpSpPr>
          <p:sp>
            <p:nvSpPr>
              <p:cNvPr id="2504" name="Google Shape;2504;p26"/>
              <p:cNvSpPr/>
              <p:nvPr/>
            </p:nvSpPr>
            <p:spPr>
              <a:xfrm>
                <a:off x="6626363" y="2480342"/>
                <a:ext cx="809100" cy="80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26"/>
              <p:cNvSpPr/>
              <p:nvPr/>
            </p:nvSpPr>
            <p:spPr>
              <a:xfrm>
                <a:off x="6729729" y="2583719"/>
                <a:ext cx="602400" cy="6024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06" name="Google Shape;2506;p26"/>
            <p:cNvCxnSpPr>
              <a:stCxn id="2507" idx="0"/>
            </p:cNvCxnSpPr>
            <p:nvPr/>
          </p:nvCxnSpPr>
          <p:spPr>
            <a:xfrm rot="10800000">
              <a:off x="2113473" y="2122227"/>
              <a:ext cx="0" cy="397200"/>
            </a:xfrm>
            <a:prstGeom prst="straightConnector1">
              <a:avLst/>
            </a:prstGeom>
            <a:noFill/>
            <a:ln w="9525" cap="flat" cmpd="sng">
              <a:solidFill>
                <a:schemeClr val="dk2"/>
              </a:solidFill>
              <a:prstDash val="solid"/>
              <a:round/>
              <a:headEnd type="none" w="sm" len="sm"/>
              <a:tailEnd type="none" w="sm" len="sm"/>
            </a:ln>
          </p:spPr>
        </p:cxnSp>
        <p:sp>
          <p:nvSpPr>
            <p:cNvPr id="2508" name="Google Shape;2508;p26"/>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26"/>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26"/>
            <p:cNvSpPr/>
            <p:nvPr/>
          </p:nvSpPr>
          <p:spPr>
            <a:xfrm>
              <a:off x="3711575"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6"/>
            <p:cNvSpPr/>
            <p:nvPr/>
          </p:nvSpPr>
          <p:spPr>
            <a:xfrm>
              <a:off x="6990966"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2" name="Google Shape;2512;p26"/>
            <p:cNvGrpSpPr/>
            <p:nvPr/>
          </p:nvGrpSpPr>
          <p:grpSpPr>
            <a:xfrm>
              <a:off x="1621724" y="2393805"/>
              <a:ext cx="983056" cy="983421"/>
              <a:chOff x="1708681" y="2480698"/>
              <a:chExt cx="809100" cy="809400"/>
            </a:xfrm>
          </p:grpSpPr>
          <p:sp>
            <p:nvSpPr>
              <p:cNvPr id="2493" name="Google Shape;2493;p26"/>
              <p:cNvSpPr/>
              <p:nvPr/>
            </p:nvSpPr>
            <p:spPr>
              <a:xfrm>
                <a:off x="1708681" y="2480698"/>
                <a:ext cx="809100" cy="809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6"/>
              <p:cNvSpPr/>
              <p:nvPr/>
            </p:nvSpPr>
            <p:spPr>
              <a:xfrm>
                <a:off x="1812063" y="2584091"/>
                <a:ext cx="602700" cy="6027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513" name="Google Shape;2513;p26"/>
          <p:cNvPicPr preferRelativeResize="0"/>
          <p:nvPr/>
        </p:nvPicPr>
        <p:blipFill rotWithShape="1">
          <a:blip r:embed="rId3">
            <a:alphaModFix/>
          </a:blip>
          <a:srcRect/>
          <a:stretch/>
        </p:blipFill>
        <p:spPr>
          <a:xfrm>
            <a:off x="3524388" y="2630613"/>
            <a:ext cx="470075" cy="470075"/>
          </a:xfrm>
          <a:prstGeom prst="rect">
            <a:avLst/>
          </a:prstGeom>
          <a:noFill/>
          <a:ln>
            <a:noFill/>
          </a:ln>
        </p:spPr>
      </p:pic>
      <p:pic>
        <p:nvPicPr>
          <p:cNvPr id="2514" name="Google Shape;2514;p26"/>
          <p:cNvPicPr preferRelativeResize="0"/>
          <p:nvPr/>
        </p:nvPicPr>
        <p:blipFill rotWithShape="1">
          <a:blip r:embed="rId4">
            <a:alphaModFix/>
          </a:blip>
          <a:srcRect/>
          <a:stretch/>
        </p:blipFill>
        <p:spPr>
          <a:xfrm>
            <a:off x="6787450" y="2650950"/>
            <a:ext cx="470051" cy="470051"/>
          </a:xfrm>
          <a:prstGeom prst="rect">
            <a:avLst/>
          </a:prstGeom>
          <a:noFill/>
          <a:ln>
            <a:noFill/>
          </a:ln>
        </p:spPr>
      </p:pic>
      <p:pic>
        <p:nvPicPr>
          <p:cNvPr id="2515" name="Google Shape;2515;p26"/>
          <p:cNvPicPr preferRelativeResize="0"/>
          <p:nvPr/>
        </p:nvPicPr>
        <p:blipFill rotWithShape="1">
          <a:blip r:embed="rId5">
            <a:alphaModFix/>
          </a:blip>
          <a:srcRect/>
          <a:stretch/>
        </p:blipFill>
        <p:spPr>
          <a:xfrm>
            <a:off x="5119025" y="2593725"/>
            <a:ext cx="543850" cy="543850"/>
          </a:xfrm>
          <a:prstGeom prst="rect">
            <a:avLst/>
          </a:prstGeom>
          <a:noFill/>
          <a:ln>
            <a:noFill/>
          </a:ln>
        </p:spPr>
      </p:pic>
      <p:pic>
        <p:nvPicPr>
          <p:cNvPr id="2516" name="Google Shape;2516;p26"/>
          <p:cNvPicPr preferRelativeResize="0"/>
          <p:nvPr/>
        </p:nvPicPr>
        <p:blipFill rotWithShape="1">
          <a:blip r:embed="rId6">
            <a:alphaModFix/>
          </a:blip>
          <a:srcRect/>
          <a:stretch/>
        </p:blipFill>
        <p:spPr>
          <a:xfrm>
            <a:off x="1823475" y="2614050"/>
            <a:ext cx="543850" cy="543850"/>
          </a:xfrm>
          <a:prstGeom prst="rect">
            <a:avLst/>
          </a:prstGeom>
          <a:noFill/>
          <a:ln>
            <a:noFill/>
          </a:ln>
        </p:spPr>
      </p:pic>
      <p:sp>
        <p:nvSpPr>
          <p:cNvPr id="2517" name="Google Shape;2517;p26"/>
          <p:cNvSpPr txBox="1">
            <a:spLocks noGrp="1"/>
          </p:cNvSpPr>
          <p:nvPr>
            <p:ph type="title"/>
          </p:nvPr>
        </p:nvSpPr>
        <p:spPr>
          <a:xfrm>
            <a:off x="6815325" y="54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518" name="Google Shape;2518;p26"/>
          <p:cNvSpPr txBox="1"/>
          <p:nvPr/>
        </p:nvSpPr>
        <p:spPr>
          <a:xfrm>
            <a:off x="3205100" y="3541461"/>
            <a:ext cx="2219400" cy="63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accent1"/>
                </a:solidFill>
                <a:latin typeface="Barlow Semi Condensed"/>
                <a:ea typeface="Barlow Semi Condensed"/>
                <a:cs typeface="Barlow Semi Condensed"/>
                <a:sym typeface="Barlow Semi Condensed"/>
              </a:rPr>
              <a:t>Staff’s Flow</a:t>
            </a:r>
            <a:endParaRPr sz="1600" b="1" i="0" u="none" strike="noStrike" cap="none">
              <a:solidFill>
                <a:schemeClr val="accent1"/>
              </a:solidFill>
              <a:latin typeface="Barlow Semi Condensed"/>
              <a:ea typeface="Barlow Semi Condensed"/>
              <a:cs typeface="Barlow Semi Condensed"/>
              <a:sym typeface="Barlow Semi Condensed"/>
            </a:endParaRPr>
          </a:p>
        </p:txBody>
      </p:sp>
      <p:sp>
        <p:nvSpPr>
          <p:cNvPr id="2519" name="Google Shape;2519;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8"/>
                                        </p:tgtEl>
                                        <p:attrNameLst>
                                          <p:attrName>style.visibility</p:attrName>
                                        </p:attrNameLst>
                                      </p:cBhvr>
                                      <p:to>
                                        <p:strVal val="visible"/>
                                      </p:to>
                                    </p:set>
                                    <p:animEffect transition="in" filter="fade">
                                      <p:cBhvr>
                                        <p:cTn id="7" dur="1000"/>
                                        <p:tgtEl>
                                          <p:spTgt spid="2518"/>
                                        </p:tgtEl>
                                      </p:cBhvr>
                                    </p:animEffect>
                                  </p:childTnLst>
                                </p:cTn>
                              </p:par>
                              <p:par>
                                <p:cTn id="8" presetID="1" presetClass="exit" presetSubtype="0" fill="hold" nodeType="withEffect">
                                  <p:stCondLst>
                                    <p:cond delay="0"/>
                                  </p:stCondLst>
                                  <p:childTnLst>
                                    <p:set>
                                      <p:cBhvr>
                                        <p:cTn id="9" dur="1" fill="hold">
                                          <p:stCondLst>
                                            <p:cond delay="1"/>
                                          </p:stCondLst>
                                        </p:cTn>
                                        <p:tgtEl>
                                          <p:spTgt spid="2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27"/>
          <p:cNvSpPr txBox="1">
            <a:spLocks noGrp="1"/>
          </p:cNvSpPr>
          <p:nvPr>
            <p:ph type="title"/>
          </p:nvPr>
        </p:nvSpPr>
        <p:spPr>
          <a:xfrm>
            <a:off x="340425" y="239025"/>
            <a:ext cx="34503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Mobile App Flow</a:t>
            </a:r>
            <a:endParaRPr/>
          </a:p>
        </p:txBody>
      </p:sp>
      <p:sp>
        <p:nvSpPr>
          <p:cNvPr id="2525" name="Google Shape;2525;p27"/>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pic>
        <p:nvPicPr>
          <p:cNvPr id="2526" name="Google Shape;2526;p27"/>
          <p:cNvPicPr preferRelativeResize="0"/>
          <p:nvPr/>
        </p:nvPicPr>
        <p:blipFill rotWithShape="1">
          <a:blip r:embed="rId3">
            <a:alphaModFix/>
          </a:blip>
          <a:srcRect/>
          <a:stretch/>
        </p:blipFill>
        <p:spPr>
          <a:xfrm>
            <a:off x="860254" y="1339879"/>
            <a:ext cx="618001" cy="617999"/>
          </a:xfrm>
          <a:prstGeom prst="rect">
            <a:avLst/>
          </a:prstGeom>
          <a:noFill/>
          <a:ln>
            <a:noFill/>
          </a:ln>
        </p:spPr>
      </p:pic>
      <p:sp>
        <p:nvSpPr>
          <p:cNvPr id="2527" name="Google Shape;2527;p27"/>
          <p:cNvSpPr txBox="1"/>
          <p:nvPr/>
        </p:nvSpPr>
        <p:spPr>
          <a:xfrm>
            <a:off x="578550" y="1900050"/>
            <a:ext cx="118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Staff/Admin</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28" name="Google Shape;2528;p27"/>
          <p:cNvSpPr txBox="1"/>
          <p:nvPr/>
        </p:nvSpPr>
        <p:spPr>
          <a:xfrm>
            <a:off x="1545138" y="1339882"/>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529" name="Google Shape;2529;p27"/>
          <p:cNvSpPr txBox="1"/>
          <p:nvPr/>
        </p:nvSpPr>
        <p:spPr>
          <a:xfrm>
            <a:off x="2293200" y="19000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30" name="Google Shape;2530;p27"/>
          <p:cNvSpPr txBox="1"/>
          <p:nvPr/>
        </p:nvSpPr>
        <p:spPr>
          <a:xfrm>
            <a:off x="4098438" y="1884150"/>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31" name="Google Shape;2531;p27"/>
          <p:cNvSpPr txBox="1">
            <a:spLocks noGrp="1"/>
          </p:cNvSpPr>
          <p:nvPr>
            <p:ph type="title"/>
          </p:nvPr>
        </p:nvSpPr>
        <p:spPr>
          <a:xfrm>
            <a:off x="140475" y="712275"/>
            <a:ext cx="3850200" cy="5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a:t>Card registration flow</a:t>
            </a:r>
            <a:endParaRPr sz="2000"/>
          </a:p>
        </p:txBody>
      </p:sp>
      <p:cxnSp>
        <p:nvCxnSpPr>
          <p:cNvPr id="2532" name="Google Shape;2532;p27"/>
          <p:cNvCxnSpPr/>
          <p:nvPr/>
        </p:nvCxnSpPr>
        <p:spPr>
          <a:xfrm>
            <a:off x="1530150" y="1677625"/>
            <a:ext cx="897300" cy="0"/>
          </a:xfrm>
          <a:prstGeom prst="straightConnector1">
            <a:avLst/>
          </a:prstGeom>
          <a:noFill/>
          <a:ln w="19050" cap="flat" cmpd="sng">
            <a:solidFill>
              <a:schemeClr val="accent1"/>
            </a:solidFill>
            <a:prstDash val="solid"/>
            <a:round/>
            <a:headEnd type="none" w="sm" len="sm"/>
            <a:tailEnd type="triangle" w="med" len="med"/>
          </a:ln>
        </p:spPr>
      </p:cxnSp>
      <p:cxnSp>
        <p:nvCxnSpPr>
          <p:cNvPr id="2533" name="Google Shape;2533;p27"/>
          <p:cNvCxnSpPr/>
          <p:nvPr/>
        </p:nvCxnSpPr>
        <p:spPr>
          <a:xfrm>
            <a:off x="3097351" y="1677625"/>
            <a:ext cx="1074300" cy="0"/>
          </a:xfrm>
          <a:prstGeom prst="straightConnector1">
            <a:avLst/>
          </a:prstGeom>
          <a:noFill/>
          <a:ln w="19050" cap="flat" cmpd="sng">
            <a:solidFill>
              <a:schemeClr val="accent1"/>
            </a:solidFill>
            <a:prstDash val="solid"/>
            <a:round/>
            <a:headEnd type="none" w="sm" len="sm"/>
            <a:tailEnd type="triangle" w="med" len="med"/>
          </a:ln>
        </p:spPr>
      </p:cxnSp>
      <p:sp>
        <p:nvSpPr>
          <p:cNvPr id="2534" name="Google Shape;2534;p27"/>
          <p:cNvSpPr txBox="1"/>
          <p:nvPr/>
        </p:nvSpPr>
        <p:spPr>
          <a:xfrm>
            <a:off x="3097350" y="1295038"/>
            <a:ext cx="990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Tap card</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535" name="Google Shape;2535;p27"/>
          <p:cNvPicPr preferRelativeResize="0"/>
          <p:nvPr/>
        </p:nvPicPr>
        <p:blipFill rotWithShape="1">
          <a:blip r:embed="rId4">
            <a:alphaModFix/>
          </a:blip>
          <a:srcRect/>
          <a:stretch/>
        </p:blipFill>
        <p:spPr>
          <a:xfrm>
            <a:off x="2449313" y="1346088"/>
            <a:ext cx="663075" cy="663075"/>
          </a:xfrm>
          <a:prstGeom prst="rect">
            <a:avLst/>
          </a:prstGeom>
          <a:noFill/>
          <a:ln>
            <a:noFill/>
          </a:ln>
        </p:spPr>
      </p:pic>
      <p:pic>
        <p:nvPicPr>
          <p:cNvPr id="2536" name="Google Shape;2536;p27"/>
          <p:cNvPicPr preferRelativeResize="0"/>
          <p:nvPr/>
        </p:nvPicPr>
        <p:blipFill rotWithShape="1">
          <a:blip r:embed="rId5">
            <a:alphaModFix/>
          </a:blip>
          <a:srcRect/>
          <a:stretch/>
        </p:blipFill>
        <p:spPr>
          <a:xfrm>
            <a:off x="4098450" y="1295037"/>
            <a:ext cx="765175" cy="765175"/>
          </a:xfrm>
          <a:prstGeom prst="rect">
            <a:avLst/>
          </a:prstGeom>
          <a:noFill/>
          <a:ln>
            <a:noFill/>
          </a:ln>
        </p:spPr>
      </p:pic>
      <p:sp>
        <p:nvSpPr>
          <p:cNvPr id="2537" name="Google Shape;2537;p27"/>
          <p:cNvSpPr txBox="1"/>
          <p:nvPr/>
        </p:nvSpPr>
        <p:spPr>
          <a:xfrm>
            <a:off x="3427375" y="2297363"/>
            <a:ext cx="1074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Register</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538" name="Google Shape;2538;p27"/>
          <p:cNvCxnSpPr>
            <a:stCxn id="2536" idx="2"/>
          </p:cNvCxnSpPr>
          <p:nvPr/>
        </p:nvCxnSpPr>
        <p:spPr>
          <a:xfrm>
            <a:off x="4481038" y="2060212"/>
            <a:ext cx="0" cy="1089900"/>
          </a:xfrm>
          <a:prstGeom prst="straightConnector1">
            <a:avLst/>
          </a:prstGeom>
          <a:noFill/>
          <a:ln w="19050" cap="flat" cmpd="sng">
            <a:solidFill>
              <a:schemeClr val="accent1"/>
            </a:solidFill>
            <a:prstDash val="solid"/>
            <a:round/>
            <a:headEnd type="none" w="sm" len="sm"/>
            <a:tailEnd type="triangle" w="med" len="med"/>
          </a:ln>
        </p:spPr>
      </p:cxnSp>
      <p:pic>
        <p:nvPicPr>
          <p:cNvPr id="2539" name="Google Shape;2539;p27"/>
          <p:cNvPicPr preferRelativeResize="0"/>
          <p:nvPr/>
        </p:nvPicPr>
        <p:blipFill rotWithShape="1">
          <a:blip r:embed="rId6">
            <a:alphaModFix/>
          </a:blip>
          <a:srcRect/>
          <a:stretch/>
        </p:blipFill>
        <p:spPr>
          <a:xfrm>
            <a:off x="4098438" y="3150125"/>
            <a:ext cx="765175" cy="765175"/>
          </a:xfrm>
          <a:prstGeom prst="rect">
            <a:avLst/>
          </a:prstGeom>
          <a:noFill/>
          <a:ln>
            <a:noFill/>
          </a:ln>
        </p:spPr>
      </p:pic>
      <p:sp>
        <p:nvSpPr>
          <p:cNvPr id="2540" name="Google Shape;2540;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pic>
        <p:nvPicPr>
          <p:cNvPr id="2541" name="Google Shape;2541;p27" title="register Card.mp4">
            <a:hlinkClick r:id="rId7"/>
          </p:cNvPr>
          <p:cNvPicPr preferRelativeResize="0"/>
          <p:nvPr/>
        </p:nvPicPr>
        <p:blipFill rotWithShape="1">
          <a:blip r:embed="rId8">
            <a:alphaModFix/>
          </a:blip>
          <a:srcRect/>
          <a:stretch/>
        </p:blipFill>
        <p:spPr>
          <a:xfrm>
            <a:off x="6049013" y="531775"/>
            <a:ext cx="2011430" cy="4380447"/>
          </a:xfrm>
          <a:prstGeom prst="rect">
            <a:avLst/>
          </a:prstGeom>
          <a:noFill/>
          <a:ln>
            <a:noFill/>
          </a:ln>
          <a:effectLst>
            <a:outerShdw blurRad="57150" dist="19050" dir="5400000" algn="bl"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3"/>
                                        </p:tgtEl>
                                        <p:attrNameLst>
                                          <p:attrName>style.visibility</p:attrName>
                                        </p:attrNameLst>
                                      </p:cBhvr>
                                      <p:to>
                                        <p:strVal val="visible"/>
                                      </p:to>
                                    </p:set>
                                    <p:animEffect transition="in" filter="fade">
                                      <p:cBhvr>
                                        <p:cTn id="7" dur="1000"/>
                                        <p:tgtEl>
                                          <p:spTgt spid="2533"/>
                                        </p:tgtEl>
                                      </p:cBhvr>
                                    </p:animEffect>
                                  </p:childTnLst>
                                </p:cTn>
                              </p:par>
                              <p:par>
                                <p:cTn id="8" presetID="10" presetClass="entr" presetSubtype="0" fill="hold" nodeType="withEffect">
                                  <p:stCondLst>
                                    <p:cond delay="0"/>
                                  </p:stCondLst>
                                  <p:childTnLst>
                                    <p:set>
                                      <p:cBhvr>
                                        <p:cTn id="9" dur="1" fill="hold">
                                          <p:stCondLst>
                                            <p:cond delay="0"/>
                                          </p:stCondLst>
                                        </p:cTn>
                                        <p:tgtEl>
                                          <p:spTgt spid="2534"/>
                                        </p:tgtEl>
                                        <p:attrNameLst>
                                          <p:attrName>style.visibility</p:attrName>
                                        </p:attrNameLst>
                                      </p:cBhvr>
                                      <p:to>
                                        <p:strVal val="visible"/>
                                      </p:to>
                                    </p:set>
                                    <p:animEffect transition="in" filter="fade">
                                      <p:cBhvr>
                                        <p:cTn id="10" dur="1000"/>
                                        <p:tgtEl>
                                          <p:spTgt spid="2534"/>
                                        </p:tgtEl>
                                      </p:cBhvr>
                                    </p:animEffect>
                                  </p:childTnLst>
                                </p:cTn>
                              </p:par>
                              <p:par>
                                <p:cTn id="11" presetID="10" presetClass="entr" presetSubtype="0" fill="hold" nodeType="withEffect">
                                  <p:stCondLst>
                                    <p:cond delay="0"/>
                                  </p:stCondLst>
                                  <p:childTnLst>
                                    <p:set>
                                      <p:cBhvr>
                                        <p:cTn id="12" dur="1" fill="hold">
                                          <p:stCondLst>
                                            <p:cond delay="0"/>
                                          </p:stCondLst>
                                        </p:cTn>
                                        <p:tgtEl>
                                          <p:spTgt spid="2536"/>
                                        </p:tgtEl>
                                        <p:attrNameLst>
                                          <p:attrName>style.visibility</p:attrName>
                                        </p:attrNameLst>
                                      </p:cBhvr>
                                      <p:to>
                                        <p:strVal val="visible"/>
                                      </p:to>
                                    </p:set>
                                    <p:animEffect transition="in" filter="fade">
                                      <p:cBhvr>
                                        <p:cTn id="13" dur="1000"/>
                                        <p:tgtEl>
                                          <p:spTgt spid="25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37"/>
                                        </p:tgtEl>
                                        <p:attrNameLst>
                                          <p:attrName>style.visibility</p:attrName>
                                        </p:attrNameLst>
                                      </p:cBhvr>
                                      <p:to>
                                        <p:strVal val="visible"/>
                                      </p:to>
                                    </p:set>
                                    <p:animEffect transition="in" filter="fade">
                                      <p:cBhvr>
                                        <p:cTn id="18" dur="1000"/>
                                        <p:tgtEl>
                                          <p:spTgt spid="2537"/>
                                        </p:tgtEl>
                                      </p:cBhvr>
                                    </p:animEffect>
                                  </p:childTnLst>
                                </p:cTn>
                              </p:par>
                              <p:par>
                                <p:cTn id="19" presetID="10" presetClass="entr" presetSubtype="0" fill="hold" nodeType="withEffect">
                                  <p:stCondLst>
                                    <p:cond delay="0"/>
                                  </p:stCondLst>
                                  <p:childTnLst>
                                    <p:set>
                                      <p:cBhvr>
                                        <p:cTn id="20" dur="1" fill="hold">
                                          <p:stCondLst>
                                            <p:cond delay="0"/>
                                          </p:stCondLst>
                                        </p:cTn>
                                        <p:tgtEl>
                                          <p:spTgt spid="2538"/>
                                        </p:tgtEl>
                                        <p:attrNameLst>
                                          <p:attrName>style.visibility</p:attrName>
                                        </p:attrNameLst>
                                      </p:cBhvr>
                                      <p:to>
                                        <p:strVal val="visible"/>
                                      </p:to>
                                    </p:set>
                                    <p:animEffect transition="in" filter="fade">
                                      <p:cBhvr>
                                        <p:cTn id="21" dur="1000"/>
                                        <p:tgtEl>
                                          <p:spTgt spid="2538"/>
                                        </p:tgtEl>
                                      </p:cBhvr>
                                    </p:animEffect>
                                  </p:childTnLst>
                                </p:cTn>
                              </p:par>
                              <p:par>
                                <p:cTn id="22" presetID="10" presetClass="entr" presetSubtype="0" fill="hold" nodeType="withEffect">
                                  <p:stCondLst>
                                    <p:cond delay="0"/>
                                  </p:stCondLst>
                                  <p:childTnLst>
                                    <p:set>
                                      <p:cBhvr>
                                        <p:cTn id="23" dur="1" fill="hold">
                                          <p:stCondLst>
                                            <p:cond delay="0"/>
                                          </p:stCondLst>
                                        </p:cTn>
                                        <p:tgtEl>
                                          <p:spTgt spid="2539"/>
                                        </p:tgtEl>
                                        <p:attrNameLst>
                                          <p:attrName>style.visibility</p:attrName>
                                        </p:attrNameLst>
                                      </p:cBhvr>
                                      <p:to>
                                        <p:strVal val="visible"/>
                                      </p:to>
                                    </p:set>
                                    <p:animEffect transition="in" filter="fade">
                                      <p:cBhvr>
                                        <p:cTn id="24" dur="1000"/>
                                        <p:tgtEl>
                                          <p:spTgt spid="25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41"/>
                                        </p:tgtEl>
                                        <p:attrNameLst>
                                          <p:attrName>style.visibility</p:attrName>
                                        </p:attrNameLst>
                                      </p:cBhvr>
                                      <p:to>
                                        <p:strVal val="visible"/>
                                      </p:to>
                                    </p:set>
                                    <p:animEffect transition="in" filter="fade">
                                      <p:cBhvr>
                                        <p:cTn id="29" dur="1000"/>
                                        <p:tgtEl>
                                          <p:spTgt spid="2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28"/>
          <p:cNvSpPr txBox="1">
            <a:spLocks noGrp="1"/>
          </p:cNvSpPr>
          <p:nvPr>
            <p:ph type="title"/>
          </p:nvPr>
        </p:nvSpPr>
        <p:spPr>
          <a:xfrm>
            <a:off x="348900" y="211500"/>
            <a:ext cx="34503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Mobile App Flow</a:t>
            </a:r>
            <a:endParaRPr/>
          </a:p>
        </p:txBody>
      </p:sp>
      <p:sp>
        <p:nvSpPr>
          <p:cNvPr id="2547" name="Google Shape;2547;p28"/>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pic>
        <p:nvPicPr>
          <p:cNvPr id="2548" name="Google Shape;2548;p28"/>
          <p:cNvPicPr preferRelativeResize="0"/>
          <p:nvPr/>
        </p:nvPicPr>
        <p:blipFill rotWithShape="1">
          <a:blip r:embed="rId3">
            <a:alphaModFix/>
          </a:blip>
          <a:srcRect/>
          <a:stretch/>
        </p:blipFill>
        <p:spPr>
          <a:xfrm>
            <a:off x="860254" y="1339879"/>
            <a:ext cx="618001" cy="617999"/>
          </a:xfrm>
          <a:prstGeom prst="rect">
            <a:avLst/>
          </a:prstGeom>
          <a:noFill/>
          <a:ln>
            <a:noFill/>
          </a:ln>
        </p:spPr>
      </p:pic>
      <p:sp>
        <p:nvSpPr>
          <p:cNvPr id="2549" name="Google Shape;2549;p28"/>
          <p:cNvSpPr txBox="1"/>
          <p:nvPr/>
        </p:nvSpPr>
        <p:spPr>
          <a:xfrm>
            <a:off x="578550" y="1900050"/>
            <a:ext cx="118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Staff/Admin</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50" name="Google Shape;2550;p28"/>
          <p:cNvSpPr txBox="1"/>
          <p:nvPr/>
        </p:nvSpPr>
        <p:spPr>
          <a:xfrm>
            <a:off x="1545138" y="1339882"/>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551" name="Google Shape;2551;p28"/>
          <p:cNvSpPr txBox="1"/>
          <p:nvPr/>
        </p:nvSpPr>
        <p:spPr>
          <a:xfrm>
            <a:off x="2293200" y="1900050"/>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52" name="Google Shape;2552;p28"/>
          <p:cNvSpPr txBox="1"/>
          <p:nvPr/>
        </p:nvSpPr>
        <p:spPr>
          <a:xfrm>
            <a:off x="4098438" y="1884150"/>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53" name="Google Shape;2553;p28"/>
          <p:cNvSpPr txBox="1">
            <a:spLocks noGrp="1"/>
          </p:cNvSpPr>
          <p:nvPr>
            <p:ph type="title"/>
          </p:nvPr>
        </p:nvSpPr>
        <p:spPr>
          <a:xfrm>
            <a:off x="651475" y="718750"/>
            <a:ext cx="3850200" cy="52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a:t>Deposit money into the card flow</a:t>
            </a:r>
            <a:endParaRPr sz="2000"/>
          </a:p>
        </p:txBody>
      </p:sp>
      <p:cxnSp>
        <p:nvCxnSpPr>
          <p:cNvPr id="2554" name="Google Shape;2554;p28"/>
          <p:cNvCxnSpPr/>
          <p:nvPr/>
        </p:nvCxnSpPr>
        <p:spPr>
          <a:xfrm>
            <a:off x="1530150" y="1677625"/>
            <a:ext cx="897300" cy="0"/>
          </a:xfrm>
          <a:prstGeom prst="straightConnector1">
            <a:avLst/>
          </a:prstGeom>
          <a:noFill/>
          <a:ln w="19050" cap="flat" cmpd="sng">
            <a:solidFill>
              <a:schemeClr val="accent1"/>
            </a:solidFill>
            <a:prstDash val="solid"/>
            <a:round/>
            <a:headEnd type="none" w="sm" len="sm"/>
            <a:tailEnd type="triangle" w="med" len="med"/>
          </a:ln>
        </p:spPr>
      </p:cxnSp>
      <p:cxnSp>
        <p:nvCxnSpPr>
          <p:cNvPr id="2555" name="Google Shape;2555;p28"/>
          <p:cNvCxnSpPr/>
          <p:nvPr/>
        </p:nvCxnSpPr>
        <p:spPr>
          <a:xfrm>
            <a:off x="3097351" y="1677625"/>
            <a:ext cx="1074300" cy="0"/>
          </a:xfrm>
          <a:prstGeom prst="straightConnector1">
            <a:avLst/>
          </a:prstGeom>
          <a:noFill/>
          <a:ln w="19050" cap="flat" cmpd="sng">
            <a:solidFill>
              <a:schemeClr val="accent1"/>
            </a:solidFill>
            <a:prstDash val="solid"/>
            <a:round/>
            <a:headEnd type="none" w="sm" len="sm"/>
            <a:tailEnd type="triangle" w="med" len="med"/>
          </a:ln>
        </p:spPr>
      </p:cxnSp>
      <p:sp>
        <p:nvSpPr>
          <p:cNvPr id="2556" name="Google Shape;2556;p28"/>
          <p:cNvSpPr txBox="1"/>
          <p:nvPr/>
        </p:nvSpPr>
        <p:spPr>
          <a:xfrm>
            <a:off x="3139350" y="1339863"/>
            <a:ext cx="990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Tap card</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557" name="Google Shape;2557;p28"/>
          <p:cNvPicPr preferRelativeResize="0"/>
          <p:nvPr/>
        </p:nvPicPr>
        <p:blipFill rotWithShape="1">
          <a:blip r:embed="rId4">
            <a:alphaModFix/>
          </a:blip>
          <a:srcRect/>
          <a:stretch/>
        </p:blipFill>
        <p:spPr>
          <a:xfrm>
            <a:off x="2449313" y="1346088"/>
            <a:ext cx="663075" cy="663075"/>
          </a:xfrm>
          <a:prstGeom prst="rect">
            <a:avLst/>
          </a:prstGeom>
          <a:noFill/>
          <a:ln>
            <a:noFill/>
          </a:ln>
        </p:spPr>
      </p:pic>
      <p:pic>
        <p:nvPicPr>
          <p:cNvPr id="2558" name="Google Shape;2558;p28"/>
          <p:cNvPicPr preferRelativeResize="0"/>
          <p:nvPr/>
        </p:nvPicPr>
        <p:blipFill rotWithShape="1">
          <a:blip r:embed="rId5">
            <a:alphaModFix/>
          </a:blip>
          <a:srcRect/>
          <a:stretch/>
        </p:blipFill>
        <p:spPr>
          <a:xfrm>
            <a:off x="4098450" y="1295037"/>
            <a:ext cx="765175" cy="765175"/>
          </a:xfrm>
          <a:prstGeom prst="rect">
            <a:avLst/>
          </a:prstGeom>
          <a:noFill/>
          <a:ln>
            <a:noFill/>
          </a:ln>
        </p:spPr>
      </p:pic>
      <p:sp>
        <p:nvSpPr>
          <p:cNvPr id="2559" name="Google Shape;2559;p28"/>
          <p:cNvSpPr txBox="1"/>
          <p:nvPr/>
        </p:nvSpPr>
        <p:spPr>
          <a:xfrm>
            <a:off x="3427375" y="2297363"/>
            <a:ext cx="1074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Deposit money</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560" name="Google Shape;2560;p28"/>
          <p:cNvCxnSpPr>
            <a:stCxn id="2558" idx="2"/>
            <a:endCxn id="2561" idx="0"/>
          </p:cNvCxnSpPr>
          <p:nvPr/>
        </p:nvCxnSpPr>
        <p:spPr>
          <a:xfrm>
            <a:off x="4481038" y="2060212"/>
            <a:ext cx="0" cy="1089900"/>
          </a:xfrm>
          <a:prstGeom prst="straightConnector1">
            <a:avLst/>
          </a:prstGeom>
          <a:noFill/>
          <a:ln w="19050" cap="flat" cmpd="sng">
            <a:solidFill>
              <a:schemeClr val="accent1"/>
            </a:solidFill>
            <a:prstDash val="solid"/>
            <a:round/>
            <a:headEnd type="none" w="sm" len="sm"/>
            <a:tailEnd type="triangle" w="med" len="med"/>
          </a:ln>
        </p:spPr>
      </p:cxnSp>
      <p:pic>
        <p:nvPicPr>
          <p:cNvPr id="2561" name="Google Shape;2561;p28"/>
          <p:cNvPicPr preferRelativeResize="0"/>
          <p:nvPr/>
        </p:nvPicPr>
        <p:blipFill rotWithShape="1">
          <a:blip r:embed="rId6">
            <a:alphaModFix/>
          </a:blip>
          <a:srcRect/>
          <a:stretch/>
        </p:blipFill>
        <p:spPr>
          <a:xfrm>
            <a:off x="4098450" y="3150125"/>
            <a:ext cx="765175" cy="765175"/>
          </a:xfrm>
          <a:prstGeom prst="rect">
            <a:avLst/>
          </a:prstGeom>
          <a:noFill/>
          <a:ln>
            <a:noFill/>
          </a:ln>
        </p:spPr>
      </p:pic>
      <p:sp>
        <p:nvSpPr>
          <p:cNvPr id="2562" name="Google Shape;2562;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pic>
        <p:nvPicPr>
          <p:cNvPr id="2563" name="Google Shape;2563;p28" title="naptien.mp4">
            <a:hlinkClick r:id="rId7"/>
          </p:cNvPr>
          <p:cNvPicPr preferRelativeResize="0"/>
          <p:nvPr/>
        </p:nvPicPr>
        <p:blipFill rotWithShape="1">
          <a:blip r:embed="rId8">
            <a:alphaModFix/>
          </a:blip>
          <a:srcRect/>
          <a:stretch/>
        </p:blipFill>
        <p:spPr>
          <a:xfrm>
            <a:off x="5951825" y="829500"/>
            <a:ext cx="2011424" cy="40944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0"/>
                                        </p:tgtEl>
                                        <p:attrNameLst>
                                          <p:attrName>style.visibility</p:attrName>
                                        </p:attrNameLst>
                                      </p:cBhvr>
                                      <p:to>
                                        <p:strVal val="visible"/>
                                      </p:to>
                                    </p:set>
                                    <p:animEffect transition="in" filter="fade">
                                      <p:cBhvr>
                                        <p:cTn id="7" dur="1000"/>
                                        <p:tgtEl>
                                          <p:spTgt spid="2550"/>
                                        </p:tgtEl>
                                      </p:cBhvr>
                                    </p:animEffect>
                                  </p:childTnLst>
                                </p:cTn>
                              </p:par>
                              <p:par>
                                <p:cTn id="8" presetID="10" presetClass="entr" presetSubtype="0" fill="hold" nodeType="withEffect">
                                  <p:stCondLst>
                                    <p:cond delay="0"/>
                                  </p:stCondLst>
                                  <p:childTnLst>
                                    <p:set>
                                      <p:cBhvr>
                                        <p:cTn id="9" dur="1" fill="hold">
                                          <p:stCondLst>
                                            <p:cond delay="0"/>
                                          </p:stCondLst>
                                        </p:cTn>
                                        <p:tgtEl>
                                          <p:spTgt spid="2551"/>
                                        </p:tgtEl>
                                        <p:attrNameLst>
                                          <p:attrName>style.visibility</p:attrName>
                                        </p:attrNameLst>
                                      </p:cBhvr>
                                      <p:to>
                                        <p:strVal val="visible"/>
                                      </p:to>
                                    </p:set>
                                    <p:animEffect transition="in" filter="fade">
                                      <p:cBhvr>
                                        <p:cTn id="10" dur="1000"/>
                                        <p:tgtEl>
                                          <p:spTgt spid="2551"/>
                                        </p:tgtEl>
                                      </p:cBhvr>
                                    </p:animEffect>
                                  </p:childTnLst>
                                </p:cTn>
                              </p:par>
                              <p:par>
                                <p:cTn id="11" presetID="10" presetClass="entr" presetSubtype="0" fill="hold" nodeType="withEffect">
                                  <p:stCondLst>
                                    <p:cond delay="0"/>
                                  </p:stCondLst>
                                  <p:childTnLst>
                                    <p:set>
                                      <p:cBhvr>
                                        <p:cTn id="12" dur="1" fill="hold">
                                          <p:stCondLst>
                                            <p:cond delay="0"/>
                                          </p:stCondLst>
                                        </p:cTn>
                                        <p:tgtEl>
                                          <p:spTgt spid="2554"/>
                                        </p:tgtEl>
                                        <p:attrNameLst>
                                          <p:attrName>style.visibility</p:attrName>
                                        </p:attrNameLst>
                                      </p:cBhvr>
                                      <p:to>
                                        <p:strVal val="visible"/>
                                      </p:to>
                                    </p:set>
                                    <p:animEffect transition="in" filter="fade">
                                      <p:cBhvr>
                                        <p:cTn id="13" dur="1000"/>
                                        <p:tgtEl>
                                          <p:spTgt spid="2554"/>
                                        </p:tgtEl>
                                      </p:cBhvr>
                                    </p:animEffect>
                                  </p:childTnLst>
                                </p:cTn>
                              </p:par>
                              <p:par>
                                <p:cTn id="14" presetID="10" presetClass="entr" presetSubtype="0" fill="hold" nodeType="withEffect">
                                  <p:stCondLst>
                                    <p:cond delay="0"/>
                                  </p:stCondLst>
                                  <p:childTnLst>
                                    <p:set>
                                      <p:cBhvr>
                                        <p:cTn id="15" dur="1" fill="hold">
                                          <p:stCondLst>
                                            <p:cond delay="0"/>
                                          </p:stCondLst>
                                        </p:cTn>
                                        <p:tgtEl>
                                          <p:spTgt spid="2557"/>
                                        </p:tgtEl>
                                        <p:attrNameLst>
                                          <p:attrName>style.visibility</p:attrName>
                                        </p:attrNameLst>
                                      </p:cBhvr>
                                      <p:to>
                                        <p:strVal val="visible"/>
                                      </p:to>
                                    </p:set>
                                    <p:animEffect transition="in" filter="fade">
                                      <p:cBhvr>
                                        <p:cTn id="16" dur="1000"/>
                                        <p:tgtEl>
                                          <p:spTgt spid="25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55"/>
                                        </p:tgtEl>
                                        <p:attrNameLst>
                                          <p:attrName>style.visibility</p:attrName>
                                        </p:attrNameLst>
                                      </p:cBhvr>
                                      <p:to>
                                        <p:strVal val="visible"/>
                                      </p:to>
                                    </p:set>
                                    <p:animEffect transition="in" filter="fade">
                                      <p:cBhvr>
                                        <p:cTn id="21" dur="1000"/>
                                        <p:tgtEl>
                                          <p:spTgt spid="2555"/>
                                        </p:tgtEl>
                                      </p:cBhvr>
                                    </p:animEffect>
                                  </p:childTnLst>
                                </p:cTn>
                              </p:par>
                              <p:par>
                                <p:cTn id="22" presetID="10" presetClass="entr" presetSubtype="0" fill="hold" nodeType="withEffect">
                                  <p:stCondLst>
                                    <p:cond delay="0"/>
                                  </p:stCondLst>
                                  <p:childTnLst>
                                    <p:set>
                                      <p:cBhvr>
                                        <p:cTn id="23" dur="1" fill="hold">
                                          <p:stCondLst>
                                            <p:cond delay="0"/>
                                          </p:stCondLst>
                                        </p:cTn>
                                        <p:tgtEl>
                                          <p:spTgt spid="2556"/>
                                        </p:tgtEl>
                                        <p:attrNameLst>
                                          <p:attrName>style.visibility</p:attrName>
                                        </p:attrNameLst>
                                      </p:cBhvr>
                                      <p:to>
                                        <p:strVal val="visible"/>
                                      </p:to>
                                    </p:set>
                                    <p:animEffect transition="in" filter="fade">
                                      <p:cBhvr>
                                        <p:cTn id="24" dur="1000"/>
                                        <p:tgtEl>
                                          <p:spTgt spid="2556"/>
                                        </p:tgtEl>
                                      </p:cBhvr>
                                    </p:animEffect>
                                  </p:childTnLst>
                                </p:cTn>
                              </p:par>
                              <p:par>
                                <p:cTn id="25" presetID="10" presetClass="entr" presetSubtype="0" fill="hold" nodeType="withEffect">
                                  <p:stCondLst>
                                    <p:cond delay="0"/>
                                  </p:stCondLst>
                                  <p:childTnLst>
                                    <p:set>
                                      <p:cBhvr>
                                        <p:cTn id="26" dur="1" fill="hold">
                                          <p:stCondLst>
                                            <p:cond delay="0"/>
                                          </p:stCondLst>
                                        </p:cTn>
                                        <p:tgtEl>
                                          <p:spTgt spid="2558"/>
                                        </p:tgtEl>
                                        <p:attrNameLst>
                                          <p:attrName>style.visibility</p:attrName>
                                        </p:attrNameLst>
                                      </p:cBhvr>
                                      <p:to>
                                        <p:strVal val="visible"/>
                                      </p:to>
                                    </p:set>
                                    <p:animEffect transition="in" filter="fade">
                                      <p:cBhvr>
                                        <p:cTn id="27" dur="1000"/>
                                        <p:tgtEl>
                                          <p:spTgt spid="25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9"/>
                                        </p:tgtEl>
                                        <p:attrNameLst>
                                          <p:attrName>style.visibility</p:attrName>
                                        </p:attrNameLst>
                                      </p:cBhvr>
                                      <p:to>
                                        <p:strVal val="visible"/>
                                      </p:to>
                                    </p:set>
                                    <p:animEffect transition="in" filter="fade">
                                      <p:cBhvr>
                                        <p:cTn id="32" dur="1000"/>
                                        <p:tgtEl>
                                          <p:spTgt spid="2559"/>
                                        </p:tgtEl>
                                      </p:cBhvr>
                                    </p:animEffect>
                                  </p:childTnLst>
                                </p:cTn>
                              </p:par>
                              <p:par>
                                <p:cTn id="33" presetID="10" presetClass="entr" presetSubtype="0" fill="hold" nodeType="withEffect">
                                  <p:stCondLst>
                                    <p:cond delay="0"/>
                                  </p:stCondLst>
                                  <p:childTnLst>
                                    <p:set>
                                      <p:cBhvr>
                                        <p:cTn id="34" dur="1" fill="hold">
                                          <p:stCondLst>
                                            <p:cond delay="0"/>
                                          </p:stCondLst>
                                        </p:cTn>
                                        <p:tgtEl>
                                          <p:spTgt spid="2560"/>
                                        </p:tgtEl>
                                        <p:attrNameLst>
                                          <p:attrName>style.visibility</p:attrName>
                                        </p:attrNameLst>
                                      </p:cBhvr>
                                      <p:to>
                                        <p:strVal val="visible"/>
                                      </p:to>
                                    </p:set>
                                    <p:animEffect transition="in" filter="fade">
                                      <p:cBhvr>
                                        <p:cTn id="35" dur="1000"/>
                                        <p:tgtEl>
                                          <p:spTgt spid="2560"/>
                                        </p:tgtEl>
                                      </p:cBhvr>
                                    </p:animEffect>
                                  </p:childTnLst>
                                </p:cTn>
                              </p:par>
                              <p:par>
                                <p:cTn id="36" presetID="10" presetClass="entr" presetSubtype="0" fill="hold" nodeType="withEffect">
                                  <p:stCondLst>
                                    <p:cond delay="0"/>
                                  </p:stCondLst>
                                  <p:childTnLst>
                                    <p:set>
                                      <p:cBhvr>
                                        <p:cTn id="37" dur="1" fill="hold">
                                          <p:stCondLst>
                                            <p:cond delay="0"/>
                                          </p:stCondLst>
                                        </p:cTn>
                                        <p:tgtEl>
                                          <p:spTgt spid="2561"/>
                                        </p:tgtEl>
                                        <p:attrNameLst>
                                          <p:attrName>style.visibility</p:attrName>
                                        </p:attrNameLst>
                                      </p:cBhvr>
                                      <p:to>
                                        <p:strVal val="visible"/>
                                      </p:to>
                                    </p:set>
                                    <p:animEffect transition="in" filter="fade">
                                      <p:cBhvr>
                                        <p:cTn id="38" dur="1000"/>
                                        <p:tgtEl>
                                          <p:spTgt spid="25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63"/>
                                        </p:tgtEl>
                                        <p:attrNameLst>
                                          <p:attrName>style.visibility</p:attrName>
                                        </p:attrNameLst>
                                      </p:cBhvr>
                                      <p:to>
                                        <p:strVal val="visible"/>
                                      </p:to>
                                    </p:set>
                                    <p:animEffect transition="in" filter="fade">
                                      <p:cBhvr>
                                        <p:cTn id="43" dur="1000"/>
                                        <p:tgtEl>
                                          <p:spTgt spid="2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29"/>
          <p:cNvSpPr txBox="1">
            <a:spLocks noGrp="1"/>
          </p:cNvSpPr>
          <p:nvPr>
            <p:ph type="title"/>
          </p:nvPr>
        </p:nvSpPr>
        <p:spPr>
          <a:xfrm>
            <a:off x="-232950" y="141450"/>
            <a:ext cx="42468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Web App Flow </a:t>
            </a:r>
            <a:endParaRPr/>
          </a:p>
        </p:txBody>
      </p:sp>
      <p:sp>
        <p:nvSpPr>
          <p:cNvPr id="2569" name="Google Shape;2569;p29"/>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pic>
        <p:nvPicPr>
          <p:cNvPr id="2570" name="Google Shape;2570;p29"/>
          <p:cNvPicPr preferRelativeResize="0"/>
          <p:nvPr/>
        </p:nvPicPr>
        <p:blipFill rotWithShape="1">
          <a:blip r:embed="rId3">
            <a:alphaModFix/>
          </a:blip>
          <a:srcRect/>
          <a:stretch/>
        </p:blipFill>
        <p:spPr>
          <a:xfrm>
            <a:off x="860229" y="1339879"/>
            <a:ext cx="618001" cy="617999"/>
          </a:xfrm>
          <a:prstGeom prst="rect">
            <a:avLst/>
          </a:prstGeom>
          <a:noFill/>
          <a:ln>
            <a:noFill/>
          </a:ln>
        </p:spPr>
      </p:pic>
      <p:sp>
        <p:nvSpPr>
          <p:cNvPr id="2571" name="Google Shape;2571;p29"/>
          <p:cNvSpPr txBox="1"/>
          <p:nvPr/>
        </p:nvSpPr>
        <p:spPr>
          <a:xfrm>
            <a:off x="867600" y="1884150"/>
            <a:ext cx="603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Staff</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572" name="Google Shape;2572;p29"/>
          <p:cNvPicPr preferRelativeResize="0"/>
          <p:nvPr/>
        </p:nvPicPr>
        <p:blipFill rotWithShape="1">
          <a:blip r:embed="rId4">
            <a:alphaModFix/>
          </a:blip>
          <a:srcRect/>
          <a:stretch/>
        </p:blipFill>
        <p:spPr>
          <a:xfrm>
            <a:off x="2950125" y="1339875"/>
            <a:ext cx="618001" cy="617999"/>
          </a:xfrm>
          <a:prstGeom prst="rect">
            <a:avLst/>
          </a:prstGeom>
          <a:noFill/>
          <a:ln>
            <a:noFill/>
          </a:ln>
        </p:spPr>
      </p:pic>
      <p:sp>
        <p:nvSpPr>
          <p:cNvPr id="2573" name="Google Shape;2573;p29"/>
          <p:cNvSpPr txBox="1"/>
          <p:nvPr/>
        </p:nvSpPr>
        <p:spPr>
          <a:xfrm>
            <a:off x="1780525" y="1339882"/>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574" name="Google Shape;2574;p29"/>
          <p:cNvSpPr txBox="1"/>
          <p:nvPr/>
        </p:nvSpPr>
        <p:spPr>
          <a:xfrm>
            <a:off x="2825475" y="1900050"/>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Web app</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75" name="Google Shape;2575;p29"/>
          <p:cNvSpPr txBox="1"/>
          <p:nvPr/>
        </p:nvSpPr>
        <p:spPr>
          <a:xfrm>
            <a:off x="5178675" y="1248675"/>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NFC card</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76" name="Google Shape;2576;p29"/>
          <p:cNvSpPr txBox="1">
            <a:spLocks noGrp="1"/>
          </p:cNvSpPr>
          <p:nvPr>
            <p:ph type="title"/>
          </p:nvPr>
        </p:nvSpPr>
        <p:spPr>
          <a:xfrm>
            <a:off x="653675" y="595225"/>
            <a:ext cx="1844400" cy="50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a:t>Manage flow</a:t>
            </a:r>
            <a:endParaRPr sz="2000"/>
          </a:p>
        </p:txBody>
      </p:sp>
      <p:cxnSp>
        <p:nvCxnSpPr>
          <p:cNvPr id="2577" name="Google Shape;2577;p29"/>
          <p:cNvCxnSpPr>
            <a:stCxn id="2570" idx="3"/>
            <a:endCxn id="2572" idx="1"/>
          </p:cNvCxnSpPr>
          <p:nvPr/>
        </p:nvCxnSpPr>
        <p:spPr>
          <a:xfrm>
            <a:off x="1478230" y="1648879"/>
            <a:ext cx="1471800" cy="0"/>
          </a:xfrm>
          <a:prstGeom prst="straightConnector1">
            <a:avLst/>
          </a:prstGeom>
          <a:noFill/>
          <a:ln w="19050" cap="flat" cmpd="sng">
            <a:solidFill>
              <a:schemeClr val="accent1"/>
            </a:solidFill>
            <a:prstDash val="solid"/>
            <a:round/>
            <a:headEnd type="none" w="sm" len="sm"/>
            <a:tailEnd type="triangle" w="med" len="med"/>
          </a:ln>
        </p:spPr>
      </p:cxnSp>
      <p:pic>
        <p:nvPicPr>
          <p:cNvPr id="2578" name="Google Shape;2578;p29"/>
          <p:cNvPicPr preferRelativeResize="0"/>
          <p:nvPr/>
        </p:nvPicPr>
        <p:blipFill rotWithShape="1">
          <a:blip r:embed="rId5">
            <a:alphaModFix/>
          </a:blip>
          <a:srcRect/>
          <a:stretch/>
        </p:blipFill>
        <p:spPr>
          <a:xfrm>
            <a:off x="5303313" y="759450"/>
            <a:ext cx="618001" cy="617999"/>
          </a:xfrm>
          <a:prstGeom prst="rect">
            <a:avLst/>
          </a:prstGeom>
          <a:noFill/>
          <a:ln>
            <a:noFill/>
          </a:ln>
        </p:spPr>
      </p:pic>
      <p:sp>
        <p:nvSpPr>
          <p:cNvPr id="2579" name="Google Shape;2579;p29"/>
          <p:cNvSpPr txBox="1"/>
          <p:nvPr/>
        </p:nvSpPr>
        <p:spPr>
          <a:xfrm>
            <a:off x="3631513" y="1339875"/>
            <a:ext cx="990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Manager</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580" name="Google Shape;258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sp>
        <p:nvSpPr>
          <p:cNvPr id="2581" name="Google Shape;2581;p29"/>
          <p:cNvSpPr txBox="1"/>
          <p:nvPr/>
        </p:nvSpPr>
        <p:spPr>
          <a:xfrm>
            <a:off x="5303325" y="2538300"/>
            <a:ext cx="61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Driver</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82" name="Google Shape;2582;p29"/>
          <p:cNvSpPr txBox="1"/>
          <p:nvPr/>
        </p:nvSpPr>
        <p:spPr>
          <a:xfrm>
            <a:off x="3259125" y="3209925"/>
            <a:ext cx="1303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View statistic</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583" name="Google Shape;2583;p29"/>
          <p:cNvPicPr preferRelativeResize="0"/>
          <p:nvPr/>
        </p:nvPicPr>
        <p:blipFill rotWithShape="1">
          <a:blip r:embed="rId6">
            <a:alphaModFix/>
          </a:blip>
          <a:srcRect/>
          <a:stretch/>
        </p:blipFill>
        <p:spPr>
          <a:xfrm>
            <a:off x="5303328" y="1957875"/>
            <a:ext cx="618001" cy="617999"/>
          </a:xfrm>
          <a:prstGeom prst="rect">
            <a:avLst/>
          </a:prstGeom>
          <a:noFill/>
          <a:ln>
            <a:noFill/>
          </a:ln>
        </p:spPr>
      </p:pic>
      <p:pic>
        <p:nvPicPr>
          <p:cNvPr id="2584" name="Google Shape;2584;p29"/>
          <p:cNvPicPr preferRelativeResize="0"/>
          <p:nvPr/>
        </p:nvPicPr>
        <p:blipFill rotWithShape="1">
          <a:blip r:embed="rId7">
            <a:alphaModFix/>
          </a:blip>
          <a:srcRect/>
          <a:stretch/>
        </p:blipFill>
        <p:spPr>
          <a:xfrm>
            <a:off x="4757013" y="3209913"/>
            <a:ext cx="619125" cy="619125"/>
          </a:xfrm>
          <a:prstGeom prst="rect">
            <a:avLst/>
          </a:prstGeom>
          <a:noFill/>
          <a:ln>
            <a:noFill/>
          </a:ln>
        </p:spPr>
      </p:pic>
      <p:cxnSp>
        <p:nvCxnSpPr>
          <p:cNvPr id="2585" name="Google Shape;2585;p29"/>
          <p:cNvCxnSpPr>
            <a:stCxn id="2572" idx="3"/>
            <a:endCxn id="2578" idx="1"/>
          </p:cNvCxnSpPr>
          <p:nvPr/>
        </p:nvCxnSpPr>
        <p:spPr>
          <a:xfrm rot="10800000" flipH="1">
            <a:off x="3568126" y="1068375"/>
            <a:ext cx="1735200" cy="580500"/>
          </a:xfrm>
          <a:prstGeom prst="bentConnector3">
            <a:avLst>
              <a:gd name="adj1" fmla="val 65138"/>
            </a:avLst>
          </a:prstGeom>
          <a:noFill/>
          <a:ln w="19050" cap="flat" cmpd="sng">
            <a:solidFill>
              <a:schemeClr val="accent1"/>
            </a:solidFill>
            <a:prstDash val="solid"/>
            <a:round/>
            <a:headEnd type="none" w="sm" len="sm"/>
            <a:tailEnd type="triangle" w="med" len="med"/>
          </a:ln>
        </p:spPr>
      </p:cxnSp>
      <p:cxnSp>
        <p:nvCxnSpPr>
          <p:cNvPr id="2586" name="Google Shape;2586;p29"/>
          <p:cNvCxnSpPr>
            <a:endCxn id="2583" idx="1"/>
          </p:cNvCxnSpPr>
          <p:nvPr/>
        </p:nvCxnSpPr>
        <p:spPr>
          <a:xfrm>
            <a:off x="3568128" y="1648875"/>
            <a:ext cx="1735200" cy="618000"/>
          </a:xfrm>
          <a:prstGeom prst="bentConnector3">
            <a:avLst>
              <a:gd name="adj1" fmla="val 65138"/>
            </a:avLst>
          </a:prstGeom>
          <a:noFill/>
          <a:ln w="19050" cap="flat" cmpd="sng">
            <a:solidFill>
              <a:schemeClr val="accent1"/>
            </a:solidFill>
            <a:prstDash val="solid"/>
            <a:round/>
            <a:headEnd type="none" w="sm" len="sm"/>
            <a:tailEnd type="triangle" w="med" len="med"/>
          </a:ln>
        </p:spPr>
      </p:cxnSp>
      <p:pic>
        <p:nvPicPr>
          <p:cNvPr id="2587" name="Google Shape;2587;p29"/>
          <p:cNvPicPr preferRelativeResize="0"/>
          <p:nvPr/>
        </p:nvPicPr>
        <p:blipFill rotWithShape="1">
          <a:blip r:embed="rId8">
            <a:alphaModFix/>
          </a:blip>
          <a:srcRect/>
          <a:stretch/>
        </p:blipFill>
        <p:spPr>
          <a:xfrm>
            <a:off x="1266875" y="3209925"/>
            <a:ext cx="618001" cy="618001"/>
          </a:xfrm>
          <a:prstGeom prst="rect">
            <a:avLst/>
          </a:prstGeom>
          <a:noFill/>
          <a:ln>
            <a:noFill/>
          </a:ln>
        </p:spPr>
      </p:pic>
      <p:sp>
        <p:nvSpPr>
          <p:cNvPr id="2588" name="Google Shape;2588;p29"/>
          <p:cNvSpPr txBox="1"/>
          <p:nvPr/>
        </p:nvSpPr>
        <p:spPr>
          <a:xfrm>
            <a:off x="1216413" y="3829050"/>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Schedule</a:t>
            </a:r>
            <a:endParaRPr sz="1400" b="1" i="0" u="none" strike="noStrike" cap="none">
              <a:solidFill>
                <a:srgbClr val="000000"/>
              </a:solidFill>
              <a:latin typeface="Barlow Semi Condensed"/>
              <a:ea typeface="Barlow Semi Condensed"/>
              <a:cs typeface="Barlow Semi Condensed"/>
              <a:sym typeface="Barlow Semi Condensed"/>
            </a:endParaRPr>
          </a:p>
        </p:txBody>
      </p:sp>
      <p:sp>
        <p:nvSpPr>
          <p:cNvPr id="2589" name="Google Shape;2589;p29"/>
          <p:cNvSpPr txBox="1"/>
          <p:nvPr/>
        </p:nvSpPr>
        <p:spPr>
          <a:xfrm>
            <a:off x="2030536" y="3209913"/>
            <a:ext cx="867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Create</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590" name="Google Shape;2590;p29"/>
          <p:cNvCxnSpPr>
            <a:stCxn id="2574" idx="2"/>
            <a:endCxn id="2584" idx="1"/>
          </p:cNvCxnSpPr>
          <p:nvPr/>
        </p:nvCxnSpPr>
        <p:spPr>
          <a:xfrm rot="-5400000" flipH="1">
            <a:off x="3398475" y="2160900"/>
            <a:ext cx="1219200" cy="1497900"/>
          </a:xfrm>
          <a:prstGeom prst="bentConnector2">
            <a:avLst/>
          </a:prstGeom>
          <a:noFill/>
          <a:ln w="19050" cap="flat" cmpd="sng">
            <a:solidFill>
              <a:schemeClr val="accent1"/>
            </a:solidFill>
            <a:prstDash val="solid"/>
            <a:round/>
            <a:headEnd type="none" w="sm" len="sm"/>
            <a:tailEnd type="triangle" w="med" len="med"/>
          </a:ln>
        </p:spPr>
      </p:cxnSp>
      <p:cxnSp>
        <p:nvCxnSpPr>
          <p:cNvPr id="2591" name="Google Shape;2591;p29"/>
          <p:cNvCxnSpPr>
            <a:stCxn id="2574" idx="2"/>
            <a:endCxn id="2587" idx="3"/>
          </p:cNvCxnSpPr>
          <p:nvPr/>
        </p:nvCxnSpPr>
        <p:spPr>
          <a:xfrm rot="5400000">
            <a:off x="1962675" y="2222400"/>
            <a:ext cx="1218600" cy="1374300"/>
          </a:xfrm>
          <a:prstGeom prst="bentConnector2">
            <a:avLst/>
          </a:prstGeom>
          <a:noFill/>
          <a:ln w="19050" cap="flat" cmpd="sng">
            <a:solidFill>
              <a:schemeClr val="accent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8"/>
                                        </p:tgtEl>
                                        <p:attrNameLst>
                                          <p:attrName>style.visibility</p:attrName>
                                        </p:attrNameLst>
                                      </p:cBhvr>
                                      <p:to>
                                        <p:strVal val="visible"/>
                                      </p:to>
                                    </p:set>
                                    <p:animEffect transition="in" filter="fade">
                                      <p:cBhvr>
                                        <p:cTn id="7" dur="1000"/>
                                        <p:tgtEl>
                                          <p:spTgt spid="2578"/>
                                        </p:tgtEl>
                                      </p:cBhvr>
                                    </p:animEffect>
                                  </p:childTnLst>
                                </p:cTn>
                              </p:par>
                              <p:par>
                                <p:cTn id="8" presetID="10" presetClass="entr" presetSubtype="0" fill="hold" nodeType="withEffect">
                                  <p:stCondLst>
                                    <p:cond delay="0"/>
                                  </p:stCondLst>
                                  <p:childTnLst>
                                    <p:set>
                                      <p:cBhvr>
                                        <p:cTn id="9" dur="1" fill="hold">
                                          <p:stCondLst>
                                            <p:cond delay="0"/>
                                          </p:stCondLst>
                                        </p:cTn>
                                        <p:tgtEl>
                                          <p:spTgt spid="2579"/>
                                        </p:tgtEl>
                                        <p:attrNameLst>
                                          <p:attrName>style.visibility</p:attrName>
                                        </p:attrNameLst>
                                      </p:cBhvr>
                                      <p:to>
                                        <p:strVal val="visible"/>
                                      </p:to>
                                    </p:set>
                                    <p:animEffect transition="in" filter="fade">
                                      <p:cBhvr>
                                        <p:cTn id="10" dur="1000"/>
                                        <p:tgtEl>
                                          <p:spTgt spid="2579"/>
                                        </p:tgtEl>
                                      </p:cBhvr>
                                    </p:animEffect>
                                  </p:childTnLst>
                                </p:cTn>
                              </p:par>
                              <p:par>
                                <p:cTn id="11" presetID="10" presetClass="entr" presetSubtype="0" fill="hold" nodeType="withEffect">
                                  <p:stCondLst>
                                    <p:cond delay="0"/>
                                  </p:stCondLst>
                                  <p:childTnLst>
                                    <p:set>
                                      <p:cBhvr>
                                        <p:cTn id="12" dur="1" fill="hold">
                                          <p:stCondLst>
                                            <p:cond delay="0"/>
                                          </p:stCondLst>
                                        </p:cTn>
                                        <p:tgtEl>
                                          <p:spTgt spid="2585"/>
                                        </p:tgtEl>
                                        <p:attrNameLst>
                                          <p:attrName>style.visibility</p:attrName>
                                        </p:attrNameLst>
                                      </p:cBhvr>
                                      <p:to>
                                        <p:strVal val="visible"/>
                                      </p:to>
                                    </p:set>
                                    <p:animEffect transition="in" filter="fade">
                                      <p:cBhvr>
                                        <p:cTn id="13" dur="1000"/>
                                        <p:tgtEl>
                                          <p:spTgt spid="2585"/>
                                        </p:tgtEl>
                                      </p:cBhvr>
                                    </p:animEffect>
                                  </p:childTnLst>
                                </p:cTn>
                              </p:par>
                              <p:par>
                                <p:cTn id="14" presetID="10" presetClass="entr" presetSubtype="0" fill="hold" nodeType="withEffect">
                                  <p:stCondLst>
                                    <p:cond delay="0"/>
                                  </p:stCondLst>
                                  <p:childTnLst>
                                    <p:set>
                                      <p:cBhvr>
                                        <p:cTn id="15" dur="1" fill="hold">
                                          <p:stCondLst>
                                            <p:cond delay="0"/>
                                          </p:stCondLst>
                                        </p:cTn>
                                        <p:tgtEl>
                                          <p:spTgt spid="2575"/>
                                        </p:tgtEl>
                                        <p:attrNameLst>
                                          <p:attrName>style.visibility</p:attrName>
                                        </p:attrNameLst>
                                      </p:cBhvr>
                                      <p:to>
                                        <p:strVal val="visible"/>
                                      </p:to>
                                    </p:set>
                                    <p:animEffect transition="in" filter="fade">
                                      <p:cBhvr>
                                        <p:cTn id="16" dur="1000"/>
                                        <p:tgtEl>
                                          <p:spTgt spid="257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83"/>
                                        </p:tgtEl>
                                        <p:attrNameLst>
                                          <p:attrName>style.visibility</p:attrName>
                                        </p:attrNameLst>
                                      </p:cBhvr>
                                      <p:to>
                                        <p:strVal val="visible"/>
                                      </p:to>
                                    </p:set>
                                    <p:animEffect transition="in" filter="fade">
                                      <p:cBhvr>
                                        <p:cTn id="21" dur="1000"/>
                                        <p:tgtEl>
                                          <p:spTgt spid="2583"/>
                                        </p:tgtEl>
                                      </p:cBhvr>
                                    </p:animEffect>
                                  </p:childTnLst>
                                </p:cTn>
                              </p:par>
                              <p:par>
                                <p:cTn id="22" presetID="10" presetClass="entr" presetSubtype="0" fill="hold" nodeType="withEffect">
                                  <p:stCondLst>
                                    <p:cond delay="0"/>
                                  </p:stCondLst>
                                  <p:childTnLst>
                                    <p:set>
                                      <p:cBhvr>
                                        <p:cTn id="23" dur="1" fill="hold">
                                          <p:stCondLst>
                                            <p:cond delay="0"/>
                                          </p:stCondLst>
                                        </p:cTn>
                                        <p:tgtEl>
                                          <p:spTgt spid="2586"/>
                                        </p:tgtEl>
                                        <p:attrNameLst>
                                          <p:attrName>style.visibility</p:attrName>
                                        </p:attrNameLst>
                                      </p:cBhvr>
                                      <p:to>
                                        <p:strVal val="visible"/>
                                      </p:to>
                                    </p:set>
                                    <p:animEffect transition="in" filter="fade">
                                      <p:cBhvr>
                                        <p:cTn id="24" dur="1000"/>
                                        <p:tgtEl>
                                          <p:spTgt spid="2586"/>
                                        </p:tgtEl>
                                      </p:cBhvr>
                                    </p:animEffect>
                                  </p:childTnLst>
                                </p:cTn>
                              </p:par>
                              <p:par>
                                <p:cTn id="25" presetID="10" presetClass="entr" presetSubtype="0" fill="hold" nodeType="withEffect">
                                  <p:stCondLst>
                                    <p:cond delay="0"/>
                                  </p:stCondLst>
                                  <p:childTnLst>
                                    <p:set>
                                      <p:cBhvr>
                                        <p:cTn id="26" dur="1" fill="hold">
                                          <p:stCondLst>
                                            <p:cond delay="0"/>
                                          </p:stCondLst>
                                        </p:cTn>
                                        <p:tgtEl>
                                          <p:spTgt spid="2581"/>
                                        </p:tgtEl>
                                        <p:attrNameLst>
                                          <p:attrName>style.visibility</p:attrName>
                                        </p:attrNameLst>
                                      </p:cBhvr>
                                      <p:to>
                                        <p:strVal val="visible"/>
                                      </p:to>
                                    </p:set>
                                    <p:animEffect transition="in" filter="fade">
                                      <p:cBhvr>
                                        <p:cTn id="27" dur="1000"/>
                                        <p:tgtEl>
                                          <p:spTgt spid="25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82"/>
                                        </p:tgtEl>
                                        <p:attrNameLst>
                                          <p:attrName>style.visibility</p:attrName>
                                        </p:attrNameLst>
                                      </p:cBhvr>
                                      <p:to>
                                        <p:strVal val="visible"/>
                                      </p:to>
                                    </p:set>
                                    <p:animEffect transition="in" filter="fade">
                                      <p:cBhvr>
                                        <p:cTn id="32" dur="1000"/>
                                        <p:tgtEl>
                                          <p:spTgt spid="2582"/>
                                        </p:tgtEl>
                                      </p:cBhvr>
                                    </p:animEffect>
                                  </p:childTnLst>
                                </p:cTn>
                              </p:par>
                              <p:par>
                                <p:cTn id="33" presetID="10" presetClass="entr" presetSubtype="0" fill="hold" nodeType="withEffect">
                                  <p:stCondLst>
                                    <p:cond delay="0"/>
                                  </p:stCondLst>
                                  <p:childTnLst>
                                    <p:set>
                                      <p:cBhvr>
                                        <p:cTn id="34" dur="1" fill="hold">
                                          <p:stCondLst>
                                            <p:cond delay="0"/>
                                          </p:stCondLst>
                                        </p:cTn>
                                        <p:tgtEl>
                                          <p:spTgt spid="2590"/>
                                        </p:tgtEl>
                                        <p:attrNameLst>
                                          <p:attrName>style.visibility</p:attrName>
                                        </p:attrNameLst>
                                      </p:cBhvr>
                                      <p:to>
                                        <p:strVal val="visible"/>
                                      </p:to>
                                    </p:set>
                                    <p:animEffect transition="in" filter="fade">
                                      <p:cBhvr>
                                        <p:cTn id="35" dur="1000"/>
                                        <p:tgtEl>
                                          <p:spTgt spid="2590"/>
                                        </p:tgtEl>
                                      </p:cBhvr>
                                    </p:animEffect>
                                  </p:childTnLst>
                                </p:cTn>
                              </p:par>
                              <p:par>
                                <p:cTn id="36" presetID="10" presetClass="entr" presetSubtype="0" fill="hold" nodeType="withEffect">
                                  <p:stCondLst>
                                    <p:cond delay="0"/>
                                  </p:stCondLst>
                                  <p:childTnLst>
                                    <p:set>
                                      <p:cBhvr>
                                        <p:cTn id="37" dur="1" fill="hold">
                                          <p:stCondLst>
                                            <p:cond delay="0"/>
                                          </p:stCondLst>
                                        </p:cTn>
                                        <p:tgtEl>
                                          <p:spTgt spid="2584"/>
                                        </p:tgtEl>
                                        <p:attrNameLst>
                                          <p:attrName>style.visibility</p:attrName>
                                        </p:attrNameLst>
                                      </p:cBhvr>
                                      <p:to>
                                        <p:strVal val="visible"/>
                                      </p:to>
                                    </p:set>
                                    <p:animEffect transition="in" filter="fade">
                                      <p:cBhvr>
                                        <p:cTn id="38" dur="1000"/>
                                        <p:tgtEl>
                                          <p:spTgt spid="25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87"/>
                                        </p:tgtEl>
                                        <p:attrNameLst>
                                          <p:attrName>style.visibility</p:attrName>
                                        </p:attrNameLst>
                                      </p:cBhvr>
                                      <p:to>
                                        <p:strVal val="visible"/>
                                      </p:to>
                                    </p:set>
                                    <p:animEffect transition="in" filter="fade">
                                      <p:cBhvr>
                                        <p:cTn id="43" dur="1000"/>
                                        <p:tgtEl>
                                          <p:spTgt spid="2587"/>
                                        </p:tgtEl>
                                      </p:cBhvr>
                                    </p:animEffect>
                                  </p:childTnLst>
                                </p:cTn>
                              </p:par>
                              <p:par>
                                <p:cTn id="44" presetID="10" presetClass="entr" presetSubtype="0" fill="hold" nodeType="withEffect">
                                  <p:stCondLst>
                                    <p:cond delay="0"/>
                                  </p:stCondLst>
                                  <p:childTnLst>
                                    <p:set>
                                      <p:cBhvr>
                                        <p:cTn id="45" dur="1" fill="hold">
                                          <p:stCondLst>
                                            <p:cond delay="0"/>
                                          </p:stCondLst>
                                        </p:cTn>
                                        <p:tgtEl>
                                          <p:spTgt spid="2589"/>
                                        </p:tgtEl>
                                        <p:attrNameLst>
                                          <p:attrName>style.visibility</p:attrName>
                                        </p:attrNameLst>
                                      </p:cBhvr>
                                      <p:to>
                                        <p:strVal val="visible"/>
                                      </p:to>
                                    </p:set>
                                    <p:animEffect transition="in" filter="fade">
                                      <p:cBhvr>
                                        <p:cTn id="46" dur="1000"/>
                                        <p:tgtEl>
                                          <p:spTgt spid="2589"/>
                                        </p:tgtEl>
                                      </p:cBhvr>
                                    </p:animEffect>
                                  </p:childTnLst>
                                </p:cTn>
                              </p:par>
                              <p:par>
                                <p:cTn id="47" presetID="10" presetClass="entr" presetSubtype="0" fill="hold" nodeType="withEffect">
                                  <p:stCondLst>
                                    <p:cond delay="0"/>
                                  </p:stCondLst>
                                  <p:childTnLst>
                                    <p:set>
                                      <p:cBhvr>
                                        <p:cTn id="48" dur="1" fill="hold">
                                          <p:stCondLst>
                                            <p:cond delay="0"/>
                                          </p:stCondLst>
                                        </p:cTn>
                                        <p:tgtEl>
                                          <p:spTgt spid="2591"/>
                                        </p:tgtEl>
                                        <p:attrNameLst>
                                          <p:attrName>style.visibility</p:attrName>
                                        </p:attrNameLst>
                                      </p:cBhvr>
                                      <p:to>
                                        <p:strVal val="visible"/>
                                      </p:to>
                                    </p:set>
                                    <p:animEffect transition="in" filter="fade">
                                      <p:cBhvr>
                                        <p:cTn id="49" dur="1000"/>
                                        <p:tgtEl>
                                          <p:spTgt spid="2591"/>
                                        </p:tgtEl>
                                      </p:cBhvr>
                                    </p:animEffect>
                                  </p:childTnLst>
                                </p:cTn>
                              </p:par>
                              <p:par>
                                <p:cTn id="50" presetID="10" presetClass="entr" presetSubtype="0" fill="hold" nodeType="withEffect">
                                  <p:stCondLst>
                                    <p:cond delay="0"/>
                                  </p:stCondLst>
                                  <p:childTnLst>
                                    <p:set>
                                      <p:cBhvr>
                                        <p:cTn id="51" dur="1" fill="hold">
                                          <p:stCondLst>
                                            <p:cond delay="0"/>
                                          </p:stCondLst>
                                        </p:cTn>
                                        <p:tgtEl>
                                          <p:spTgt spid="2588"/>
                                        </p:tgtEl>
                                        <p:attrNameLst>
                                          <p:attrName>style.visibility</p:attrName>
                                        </p:attrNameLst>
                                      </p:cBhvr>
                                      <p:to>
                                        <p:strVal val="visible"/>
                                      </p:to>
                                    </p:set>
                                    <p:animEffect transition="in" filter="fade">
                                      <p:cBhvr>
                                        <p:cTn id="52" dur="1000"/>
                                        <p:tgtEl>
                                          <p:spTgt spid="2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grpSp>
        <p:nvGrpSpPr>
          <p:cNvPr id="1739" name="Google Shape;1739;p3"/>
          <p:cNvGrpSpPr/>
          <p:nvPr/>
        </p:nvGrpSpPr>
        <p:grpSpPr>
          <a:xfrm>
            <a:off x="3994598" y="1510458"/>
            <a:ext cx="4430405" cy="3106404"/>
            <a:chOff x="862950" y="825025"/>
            <a:chExt cx="5862650" cy="4111175"/>
          </a:xfrm>
        </p:grpSpPr>
        <p:sp>
          <p:nvSpPr>
            <p:cNvPr id="1740" name="Google Shape;1740;p3"/>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3"/>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3"/>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3"/>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3"/>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3"/>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3"/>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3"/>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3"/>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3"/>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3"/>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3"/>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3"/>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3"/>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3"/>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3"/>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3"/>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3"/>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3"/>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3"/>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3"/>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3"/>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3"/>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3"/>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3"/>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3"/>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3"/>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3"/>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3"/>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3"/>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3"/>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3"/>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3"/>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3"/>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3"/>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3"/>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3"/>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3"/>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3"/>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3"/>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3"/>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3"/>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3"/>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3"/>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3"/>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3"/>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3"/>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3"/>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3"/>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3"/>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3"/>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3"/>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3"/>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3"/>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3"/>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3"/>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3"/>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3"/>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3"/>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3"/>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3"/>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3"/>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3"/>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3"/>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3"/>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3"/>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3"/>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3"/>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3"/>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3"/>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3"/>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3"/>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3"/>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3"/>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3"/>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3"/>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3"/>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3"/>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3"/>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3"/>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3"/>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3"/>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3"/>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3"/>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3"/>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3"/>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3"/>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3"/>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3"/>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3"/>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3"/>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3"/>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3"/>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3"/>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3"/>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3"/>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9" name="Google Shape;1949;p3"/>
          <p:cNvGrpSpPr/>
          <p:nvPr/>
        </p:nvGrpSpPr>
        <p:grpSpPr>
          <a:xfrm>
            <a:off x="731647" y="573573"/>
            <a:ext cx="635100" cy="734640"/>
            <a:chOff x="731647" y="573573"/>
            <a:chExt cx="635100" cy="734640"/>
          </a:xfrm>
        </p:grpSpPr>
        <p:grpSp>
          <p:nvGrpSpPr>
            <p:cNvPr id="1950" name="Google Shape;1950;p3"/>
            <p:cNvGrpSpPr/>
            <p:nvPr/>
          </p:nvGrpSpPr>
          <p:grpSpPr>
            <a:xfrm>
              <a:off x="731647" y="573573"/>
              <a:ext cx="635100" cy="635100"/>
              <a:chOff x="917231" y="750460"/>
              <a:chExt cx="635100" cy="635100"/>
            </a:xfrm>
          </p:grpSpPr>
          <p:sp>
            <p:nvSpPr>
              <p:cNvPr id="1951" name="Google Shape;1951;p3"/>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3" name="Google Shape;1953;p3"/>
            <p:cNvGrpSpPr/>
            <p:nvPr/>
          </p:nvGrpSpPr>
          <p:grpSpPr>
            <a:xfrm>
              <a:off x="961679" y="1281213"/>
              <a:ext cx="175013" cy="27000"/>
              <a:chOff x="5662375" y="212375"/>
              <a:chExt cx="175013" cy="27000"/>
            </a:xfrm>
          </p:grpSpPr>
          <p:sp>
            <p:nvSpPr>
              <p:cNvPr id="1954" name="Google Shape;1954;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55" name="Google Shape;1955;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56" name="Google Shape;1956;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957" name="Google Shape;1957;p3"/>
          <p:cNvGrpSpPr/>
          <p:nvPr/>
        </p:nvGrpSpPr>
        <p:grpSpPr>
          <a:xfrm>
            <a:off x="731647" y="1650460"/>
            <a:ext cx="635100" cy="733491"/>
            <a:chOff x="731647" y="1650460"/>
            <a:chExt cx="635100" cy="733491"/>
          </a:xfrm>
        </p:grpSpPr>
        <p:grpSp>
          <p:nvGrpSpPr>
            <p:cNvPr id="1958" name="Google Shape;1958;p3"/>
            <p:cNvGrpSpPr/>
            <p:nvPr/>
          </p:nvGrpSpPr>
          <p:grpSpPr>
            <a:xfrm>
              <a:off x="731647" y="1650460"/>
              <a:ext cx="635100" cy="635100"/>
              <a:chOff x="917231" y="1827973"/>
              <a:chExt cx="635100" cy="635100"/>
            </a:xfrm>
          </p:grpSpPr>
          <p:sp>
            <p:nvSpPr>
              <p:cNvPr id="1959" name="Google Shape;1959;p3"/>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3"/>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3"/>
            <p:cNvGrpSpPr/>
            <p:nvPr/>
          </p:nvGrpSpPr>
          <p:grpSpPr>
            <a:xfrm>
              <a:off x="961679" y="2356951"/>
              <a:ext cx="175013" cy="27000"/>
              <a:chOff x="5662375" y="212375"/>
              <a:chExt cx="175013" cy="27000"/>
            </a:xfrm>
          </p:grpSpPr>
          <p:sp>
            <p:nvSpPr>
              <p:cNvPr id="1962" name="Google Shape;196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63" name="Google Shape;196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64" name="Google Shape;196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965" name="Google Shape;1965;p3"/>
          <p:cNvGrpSpPr/>
          <p:nvPr/>
        </p:nvGrpSpPr>
        <p:grpSpPr>
          <a:xfrm>
            <a:off x="731647" y="2728277"/>
            <a:ext cx="635100" cy="734983"/>
            <a:chOff x="731647" y="2728277"/>
            <a:chExt cx="635100" cy="734983"/>
          </a:xfrm>
        </p:grpSpPr>
        <p:grpSp>
          <p:nvGrpSpPr>
            <p:cNvPr id="1966" name="Google Shape;1966;p3"/>
            <p:cNvGrpSpPr/>
            <p:nvPr/>
          </p:nvGrpSpPr>
          <p:grpSpPr>
            <a:xfrm>
              <a:off x="731647" y="2728277"/>
              <a:ext cx="635100" cy="635100"/>
              <a:chOff x="917231" y="2905502"/>
              <a:chExt cx="635100" cy="635100"/>
            </a:xfrm>
          </p:grpSpPr>
          <p:sp>
            <p:nvSpPr>
              <p:cNvPr id="1967" name="Google Shape;1967;p3"/>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9" name="Google Shape;1969;p3"/>
            <p:cNvGrpSpPr/>
            <p:nvPr/>
          </p:nvGrpSpPr>
          <p:grpSpPr>
            <a:xfrm>
              <a:off x="961679" y="3436260"/>
              <a:ext cx="175013" cy="27000"/>
              <a:chOff x="5662375" y="212375"/>
              <a:chExt cx="175013" cy="27000"/>
            </a:xfrm>
          </p:grpSpPr>
          <p:sp>
            <p:nvSpPr>
              <p:cNvPr id="1970" name="Google Shape;197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71" name="Google Shape;197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72" name="Google Shape;197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973" name="Google Shape;1973;p3"/>
          <p:cNvGrpSpPr/>
          <p:nvPr/>
        </p:nvGrpSpPr>
        <p:grpSpPr>
          <a:xfrm>
            <a:off x="731647" y="3806675"/>
            <a:ext cx="635100" cy="734704"/>
            <a:chOff x="731647" y="3806675"/>
            <a:chExt cx="635100" cy="734704"/>
          </a:xfrm>
        </p:grpSpPr>
        <p:grpSp>
          <p:nvGrpSpPr>
            <p:cNvPr id="1974" name="Google Shape;1974;p3"/>
            <p:cNvGrpSpPr/>
            <p:nvPr/>
          </p:nvGrpSpPr>
          <p:grpSpPr>
            <a:xfrm>
              <a:off x="731647" y="3806675"/>
              <a:ext cx="635100" cy="635100"/>
              <a:chOff x="917231" y="3983097"/>
              <a:chExt cx="635100" cy="635100"/>
            </a:xfrm>
          </p:grpSpPr>
          <p:sp>
            <p:nvSpPr>
              <p:cNvPr id="1975" name="Google Shape;1975;p3"/>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7" name="Google Shape;1977;p3"/>
            <p:cNvGrpSpPr/>
            <p:nvPr/>
          </p:nvGrpSpPr>
          <p:grpSpPr>
            <a:xfrm>
              <a:off x="961679" y="4514379"/>
              <a:ext cx="175013" cy="27000"/>
              <a:chOff x="5662375" y="212375"/>
              <a:chExt cx="175013" cy="27000"/>
            </a:xfrm>
          </p:grpSpPr>
          <p:sp>
            <p:nvSpPr>
              <p:cNvPr id="1978" name="Google Shape;197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79" name="Google Shape;197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80" name="Google Shape;198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981" name="Google Shape;1981;p3"/>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
              <a:t>Table of Contents</a:t>
            </a:r>
            <a:endParaRPr/>
          </a:p>
        </p:txBody>
      </p:sp>
      <p:sp>
        <p:nvSpPr>
          <p:cNvPr id="1982" name="Google Shape;1982;p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a:t>Context, Problem and Solution</a:t>
            </a:r>
            <a:endParaRPr/>
          </a:p>
          <a:p>
            <a:pPr marL="0" lvl="0" indent="0" algn="l" rtl="0">
              <a:lnSpc>
                <a:spcPct val="100000"/>
              </a:lnSpc>
              <a:spcBef>
                <a:spcPts val="0"/>
              </a:spcBef>
              <a:spcAft>
                <a:spcPts val="0"/>
              </a:spcAft>
              <a:buSzPts val="1600"/>
              <a:buNone/>
            </a:pPr>
            <a:endParaRPr/>
          </a:p>
        </p:txBody>
      </p:sp>
      <p:sp>
        <p:nvSpPr>
          <p:cNvPr id="1983" name="Google Shape;1983;p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FF806D"/>
                </a:solidFill>
                <a:latin typeface="Arial"/>
                <a:ea typeface="Arial"/>
                <a:cs typeface="Arial"/>
                <a:sym typeface="Arial"/>
              </a:rPr>
              <a:t>Introduction</a:t>
            </a:r>
            <a:endParaRPr>
              <a:solidFill>
                <a:srgbClr val="FF806D"/>
              </a:solidFill>
              <a:latin typeface="Arial"/>
              <a:ea typeface="Arial"/>
              <a:cs typeface="Arial"/>
              <a:sym typeface="Arial"/>
            </a:endParaRPr>
          </a:p>
          <a:p>
            <a:pPr marL="0" lvl="0" indent="0" algn="l" rtl="0">
              <a:lnSpc>
                <a:spcPct val="115000"/>
              </a:lnSpc>
              <a:spcBef>
                <a:spcPts val="0"/>
              </a:spcBef>
              <a:spcAft>
                <a:spcPts val="0"/>
              </a:spcAft>
              <a:buSzPts val="1800"/>
              <a:buNone/>
            </a:pPr>
            <a:endParaRPr/>
          </a:p>
        </p:txBody>
      </p:sp>
      <p:sp>
        <p:nvSpPr>
          <p:cNvPr id="1984" name="Google Shape;1984;p3"/>
          <p:cNvSpPr txBox="1">
            <a:spLocks noGrp="1"/>
          </p:cNvSpPr>
          <p:nvPr>
            <p:ph type="subTitle" idx="3"/>
          </p:nvPr>
        </p:nvSpPr>
        <p:spPr>
          <a:xfrm>
            <a:off x="1664208" y="1649885"/>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FF806D"/>
                </a:solidFill>
                <a:latin typeface="Arial"/>
                <a:ea typeface="Arial"/>
                <a:cs typeface="Arial"/>
                <a:sym typeface="Arial"/>
              </a:rPr>
              <a:t>System architecture</a:t>
            </a:r>
            <a:endParaRPr>
              <a:solidFill>
                <a:srgbClr val="FF806D"/>
              </a:solidFill>
              <a:latin typeface="Arial"/>
              <a:ea typeface="Arial"/>
              <a:cs typeface="Arial"/>
              <a:sym typeface="Arial"/>
            </a:endParaRPr>
          </a:p>
          <a:p>
            <a:pPr marL="0" lvl="0" indent="0" algn="l" rtl="0">
              <a:lnSpc>
                <a:spcPct val="115000"/>
              </a:lnSpc>
              <a:spcBef>
                <a:spcPts val="0"/>
              </a:spcBef>
              <a:spcAft>
                <a:spcPts val="0"/>
              </a:spcAft>
              <a:buSzPts val="1800"/>
              <a:buNone/>
            </a:pPr>
            <a:endParaRPr/>
          </a:p>
        </p:txBody>
      </p:sp>
      <p:sp>
        <p:nvSpPr>
          <p:cNvPr id="1985" name="Google Shape;1985;p3"/>
          <p:cNvSpPr txBox="1">
            <a:spLocks noGrp="1"/>
          </p:cNvSpPr>
          <p:nvPr>
            <p:ph type="subTitle" idx="4"/>
          </p:nvPr>
        </p:nvSpPr>
        <p:spPr>
          <a:xfrm>
            <a:off x="1664208" y="1973699"/>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a:t>Overview &amp; Software System</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986" name="Google Shape;1986;p3"/>
          <p:cNvSpPr txBox="1">
            <a:spLocks noGrp="1"/>
          </p:cNvSpPr>
          <p:nvPr>
            <p:ph type="subTitle" idx="5"/>
          </p:nvPr>
        </p:nvSpPr>
        <p:spPr>
          <a:xfrm>
            <a:off x="1664208" y="2728277"/>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FF806D"/>
                </a:solidFill>
                <a:latin typeface="Arial"/>
                <a:ea typeface="Arial"/>
                <a:cs typeface="Arial"/>
                <a:sym typeface="Arial"/>
              </a:rPr>
              <a:t>Demonstration</a:t>
            </a:r>
            <a:endParaRPr>
              <a:solidFill>
                <a:srgbClr val="FF806D"/>
              </a:solidFill>
              <a:latin typeface="Arial"/>
              <a:ea typeface="Arial"/>
              <a:cs typeface="Arial"/>
              <a:sym typeface="Arial"/>
            </a:endParaRPr>
          </a:p>
          <a:p>
            <a:pPr marL="0" lvl="0" indent="0" algn="l" rtl="0">
              <a:lnSpc>
                <a:spcPct val="115000"/>
              </a:lnSpc>
              <a:spcBef>
                <a:spcPts val="0"/>
              </a:spcBef>
              <a:spcAft>
                <a:spcPts val="0"/>
              </a:spcAft>
              <a:buSzPts val="1800"/>
              <a:buNone/>
            </a:pPr>
            <a:endParaRPr/>
          </a:p>
        </p:txBody>
      </p:sp>
      <p:sp>
        <p:nvSpPr>
          <p:cNvPr id="1987" name="Google Shape;1987;p3"/>
          <p:cNvSpPr txBox="1">
            <a:spLocks noGrp="1"/>
          </p:cNvSpPr>
          <p:nvPr>
            <p:ph type="subTitle" idx="6"/>
          </p:nvPr>
        </p:nvSpPr>
        <p:spPr>
          <a:xfrm>
            <a:off x="1664208" y="3032404"/>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
              <a:t>Feature demo</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988" name="Google Shape;1988;p3"/>
          <p:cNvSpPr txBox="1">
            <a:spLocks noGrp="1"/>
          </p:cNvSpPr>
          <p:nvPr>
            <p:ph type="subTitle" idx="7"/>
          </p:nvPr>
        </p:nvSpPr>
        <p:spPr>
          <a:xfrm>
            <a:off x="1664208" y="3806669"/>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solidFill>
                  <a:srgbClr val="FF806D"/>
                </a:solidFill>
                <a:latin typeface="Arial"/>
                <a:ea typeface="Arial"/>
                <a:cs typeface="Arial"/>
                <a:sym typeface="Arial"/>
              </a:rPr>
              <a:t>Conclusion</a:t>
            </a:r>
            <a:endParaRPr>
              <a:solidFill>
                <a:srgbClr val="FF806D"/>
              </a:solidFill>
              <a:latin typeface="Arial"/>
              <a:ea typeface="Arial"/>
              <a:cs typeface="Arial"/>
              <a:sym typeface="Arial"/>
            </a:endParaRPr>
          </a:p>
          <a:p>
            <a:pPr marL="0" lvl="0" indent="0" algn="l" rtl="0">
              <a:lnSpc>
                <a:spcPct val="115000"/>
              </a:lnSpc>
              <a:spcBef>
                <a:spcPts val="0"/>
              </a:spcBef>
              <a:spcAft>
                <a:spcPts val="0"/>
              </a:spcAft>
              <a:buSzPts val="1800"/>
              <a:buNone/>
            </a:pPr>
            <a:endParaRPr/>
          </a:p>
        </p:txBody>
      </p:sp>
      <p:sp>
        <p:nvSpPr>
          <p:cNvPr id="1989" name="Google Shape;1989;p3"/>
          <p:cNvSpPr txBox="1">
            <a:spLocks noGrp="1"/>
          </p:cNvSpPr>
          <p:nvPr>
            <p:ph type="subTitle" idx="8"/>
          </p:nvPr>
        </p:nvSpPr>
        <p:spPr>
          <a:xfrm>
            <a:off x="1664200" y="4091100"/>
            <a:ext cx="23907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Achievements, Challenges and Future plans</a:t>
            </a:r>
            <a:endParaRPr/>
          </a:p>
        </p:txBody>
      </p:sp>
      <p:sp>
        <p:nvSpPr>
          <p:cNvPr id="1990" name="Google Shape;1990;p3"/>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01</a:t>
            </a:r>
            <a:endParaRPr/>
          </a:p>
        </p:txBody>
      </p:sp>
      <p:sp>
        <p:nvSpPr>
          <p:cNvPr id="1991" name="Google Shape;1991;p3"/>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02</a:t>
            </a:r>
            <a:endParaRPr/>
          </a:p>
        </p:txBody>
      </p:sp>
      <p:sp>
        <p:nvSpPr>
          <p:cNvPr id="1992" name="Google Shape;1992;p3"/>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03</a:t>
            </a:r>
            <a:endParaRPr/>
          </a:p>
        </p:txBody>
      </p:sp>
      <p:sp>
        <p:nvSpPr>
          <p:cNvPr id="1993" name="Google Shape;1993;p3"/>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
              <a:t>04</a:t>
            </a:r>
            <a:endParaRPr/>
          </a:p>
        </p:txBody>
      </p:sp>
      <p:cxnSp>
        <p:nvCxnSpPr>
          <p:cNvPr id="1994" name="Google Shape;1994;p3"/>
          <p:cNvCxnSpPr>
            <a:stCxn id="1951" idx="2"/>
            <a:endCxn id="1959" idx="2"/>
          </p:cNvCxnSpPr>
          <p:nvPr/>
        </p:nvCxnSpPr>
        <p:spPr>
          <a:xfrm>
            <a:off x="731647" y="891123"/>
            <a:ext cx="600" cy="1077000"/>
          </a:xfrm>
          <a:prstGeom prst="bentConnector3">
            <a:avLst>
              <a:gd name="adj1" fmla="val -39687500"/>
            </a:avLst>
          </a:prstGeom>
          <a:noFill/>
          <a:ln w="28575" cap="flat" cmpd="sng">
            <a:solidFill>
              <a:schemeClr val="accent1"/>
            </a:solidFill>
            <a:prstDash val="solid"/>
            <a:round/>
            <a:headEnd type="none" w="sm" len="sm"/>
            <a:tailEnd type="none" w="sm" len="sm"/>
          </a:ln>
        </p:spPr>
      </p:cxnSp>
      <p:cxnSp>
        <p:nvCxnSpPr>
          <p:cNvPr id="1995" name="Google Shape;1995;p3"/>
          <p:cNvCxnSpPr>
            <a:stCxn id="1967" idx="2"/>
            <a:endCxn id="1959" idx="2"/>
          </p:cNvCxnSpPr>
          <p:nvPr/>
        </p:nvCxnSpPr>
        <p:spPr>
          <a:xfrm rot="10800000" flipH="1">
            <a:off x="731647" y="1967927"/>
            <a:ext cx="600" cy="1077900"/>
          </a:xfrm>
          <a:prstGeom prst="bentConnector3">
            <a:avLst>
              <a:gd name="adj1" fmla="val -39687500"/>
            </a:avLst>
          </a:prstGeom>
          <a:noFill/>
          <a:ln w="28575" cap="flat" cmpd="sng">
            <a:solidFill>
              <a:schemeClr val="accent1"/>
            </a:solidFill>
            <a:prstDash val="solid"/>
            <a:round/>
            <a:headEnd type="none" w="sm" len="sm"/>
            <a:tailEnd type="none" w="sm" len="sm"/>
          </a:ln>
        </p:spPr>
      </p:cxnSp>
      <p:cxnSp>
        <p:nvCxnSpPr>
          <p:cNvPr id="1996" name="Google Shape;1996;p3"/>
          <p:cNvCxnSpPr>
            <a:stCxn id="1967" idx="2"/>
            <a:endCxn id="1975" idx="2"/>
          </p:cNvCxnSpPr>
          <p:nvPr/>
        </p:nvCxnSpPr>
        <p:spPr>
          <a:xfrm>
            <a:off x="731647" y="3045827"/>
            <a:ext cx="600" cy="1078500"/>
          </a:xfrm>
          <a:prstGeom prst="bentConnector3">
            <a:avLst>
              <a:gd name="adj1" fmla="val -39687500"/>
            </a:avLst>
          </a:prstGeom>
          <a:noFill/>
          <a:ln w="28575" cap="flat" cmpd="sng">
            <a:solidFill>
              <a:schemeClr val="accent1"/>
            </a:solidFill>
            <a:prstDash val="solid"/>
            <a:round/>
            <a:headEnd type="none" w="sm" len="sm"/>
            <a:tailEnd type="none" w="sm" len="sm"/>
          </a:ln>
        </p:spPr>
      </p:cxnSp>
      <p:sp>
        <p:nvSpPr>
          <p:cNvPr id="1997" name="Google Shape;1997;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9"/>
                                        </p:tgtEl>
                                        <p:attrNameLst>
                                          <p:attrName>style.visibility</p:attrName>
                                        </p:attrNameLst>
                                      </p:cBhvr>
                                      <p:to>
                                        <p:strVal val="visible"/>
                                      </p:to>
                                    </p:set>
                                    <p:animEffect transition="in" filter="fade">
                                      <p:cBhvr>
                                        <p:cTn id="7" dur="1000"/>
                                        <p:tgtEl>
                                          <p:spTgt spid="1949"/>
                                        </p:tgtEl>
                                      </p:cBhvr>
                                    </p:animEffect>
                                  </p:childTnLst>
                                </p:cTn>
                              </p:par>
                              <p:par>
                                <p:cTn id="8" presetID="10" presetClass="entr" presetSubtype="0" fill="hold" nodeType="withEffect">
                                  <p:stCondLst>
                                    <p:cond delay="0"/>
                                  </p:stCondLst>
                                  <p:childTnLst>
                                    <p:set>
                                      <p:cBhvr>
                                        <p:cTn id="9" dur="1" fill="hold">
                                          <p:stCondLst>
                                            <p:cond delay="0"/>
                                          </p:stCondLst>
                                        </p:cTn>
                                        <p:tgtEl>
                                          <p:spTgt spid="1982"/>
                                        </p:tgtEl>
                                        <p:attrNameLst>
                                          <p:attrName>style.visibility</p:attrName>
                                        </p:attrNameLst>
                                      </p:cBhvr>
                                      <p:to>
                                        <p:strVal val="visible"/>
                                      </p:to>
                                    </p:set>
                                    <p:animEffect transition="in" filter="fade">
                                      <p:cBhvr>
                                        <p:cTn id="10" dur="1000"/>
                                        <p:tgtEl>
                                          <p:spTgt spid="1982"/>
                                        </p:tgtEl>
                                      </p:cBhvr>
                                    </p:animEffect>
                                  </p:childTnLst>
                                </p:cTn>
                              </p:par>
                              <p:par>
                                <p:cTn id="11" presetID="10" presetClass="entr" presetSubtype="0" fill="hold" nodeType="withEffect">
                                  <p:stCondLst>
                                    <p:cond delay="0"/>
                                  </p:stCondLst>
                                  <p:childTnLst>
                                    <p:set>
                                      <p:cBhvr>
                                        <p:cTn id="12" dur="1" fill="hold">
                                          <p:stCondLst>
                                            <p:cond delay="0"/>
                                          </p:stCondLst>
                                        </p:cTn>
                                        <p:tgtEl>
                                          <p:spTgt spid="1983"/>
                                        </p:tgtEl>
                                        <p:attrNameLst>
                                          <p:attrName>style.visibility</p:attrName>
                                        </p:attrNameLst>
                                      </p:cBhvr>
                                      <p:to>
                                        <p:strVal val="visible"/>
                                      </p:to>
                                    </p:set>
                                    <p:animEffect transition="in" filter="fade">
                                      <p:cBhvr>
                                        <p:cTn id="13" dur="1000"/>
                                        <p:tgtEl>
                                          <p:spTgt spid="19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57"/>
                                        </p:tgtEl>
                                        <p:attrNameLst>
                                          <p:attrName>style.visibility</p:attrName>
                                        </p:attrNameLst>
                                      </p:cBhvr>
                                      <p:to>
                                        <p:strVal val="visible"/>
                                      </p:to>
                                    </p:set>
                                    <p:animEffect transition="in" filter="fade">
                                      <p:cBhvr>
                                        <p:cTn id="18" dur="1000"/>
                                        <p:tgtEl>
                                          <p:spTgt spid="1957"/>
                                        </p:tgtEl>
                                      </p:cBhvr>
                                    </p:animEffect>
                                  </p:childTnLst>
                                </p:cTn>
                              </p:par>
                              <p:par>
                                <p:cTn id="19" presetID="10" presetClass="entr" presetSubtype="0" fill="hold" nodeType="withEffect">
                                  <p:stCondLst>
                                    <p:cond delay="0"/>
                                  </p:stCondLst>
                                  <p:childTnLst>
                                    <p:set>
                                      <p:cBhvr>
                                        <p:cTn id="20" dur="1" fill="hold">
                                          <p:stCondLst>
                                            <p:cond delay="0"/>
                                          </p:stCondLst>
                                        </p:cTn>
                                        <p:tgtEl>
                                          <p:spTgt spid="1985"/>
                                        </p:tgtEl>
                                        <p:attrNameLst>
                                          <p:attrName>style.visibility</p:attrName>
                                        </p:attrNameLst>
                                      </p:cBhvr>
                                      <p:to>
                                        <p:strVal val="visible"/>
                                      </p:to>
                                    </p:set>
                                    <p:animEffect transition="in" filter="fade">
                                      <p:cBhvr>
                                        <p:cTn id="21" dur="1000"/>
                                        <p:tgtEl>
                                          <p:spTgt spid="1985"/>
                                        </p:tgtEl>
                                      </p:cBhvr>
                                    </p:animEffect>
                                  </p:childTnLst>
                                </p:cTn>
                              </p:par>
                              <p:par>
                                <p:cTn id="22" presetID="10" presetClass="entr" presetSubtype="0" fill="hold" nodeType="withEffect">
                                  <p:stCondLst>
                                    <p:cond delay="0"/>
                                  </p:stCondLst>
                                  <p:childTnLst>
                                    <p:set>
                                      <p:cBhvr>
                                        <p:cTn id="23" dur="1" fill="hold">
                                          <p:stCondLst>
                                            <p:cond delay="0"/>
                                          </p:stCondLst>
                                        </p:cTn>
                                        <p:tgtEl>
                                          <p:spTgt spid="1991"/>
                                        </p:tgtEl>
                                        <p:attrNameLst>
                                          <p:attrName>style.visibility</p:attrName>
                                        </p:attrNameLst>
                                      </p:cBhvr>
                                      <p:to>
                                        <p:strVal val="visible"/>
                                      </p:to>
                                    </p:set>
                                    <p:animEffect transition="in" filter="fade">
                                      <p:cBhvr>
                                        <p:cTn id="24" dur="1000"/>
                                        <p:tgtEl>
                                          <p:spTgt spid="1991"/>
                                        </p:tgtEl>
                                      </p:cBhvr>
                                    </p:animEffect>
                                  </p:childTnLst>
                                </p:cTn>
                              </p:par>
                              <p:par>
                                <p:cTn id="25" presetID="10" presetClass="entr" presetSubtype="0" fill="hold" nodeType="withEffect">
                                  <p:stCondLst>
                                    <p:cond delay="0"/>
                                  </p:stCondLst>
                                  <p:childTnLst>
                                    <p:set>
                                      <p:cBhvr>
                                        <p:cTn id="26" dur="1" fill="hold">
                                          <p:stCondLst>
                                            <p:cond delay="0"/>
                                          </p:stCondLst>
                                        </p:cTn>
                                        <p:tgtEl>
                                          <p:spTgt spid="1994"/>
                                        </p:tgtEl>
                                        <p:attrNameLst>
                                          <p:attrName>style.visibility</p:attrName>
                                        </p:attrNameLst>
                                      </p:cBhvr>
                                      <p:to>
                                        <p:strVal val="visible"/>
                                      </p:to>
                                    </p:set>
                                    <p:animEffect transition="in" filter="fade">
                                      <p:cBhvr>
                                        <p:cTn id="27" dur="1000"/>
                                        <p:tgtEl>
                                          <p:spTgt spid="1994"/>
                                        </p:tgtEl>
                                      </p:cBhvr>
                                    </p:animEffect>
                                  </p:childTnLst>
                                </p:cTn>
                              </p:par>
                              <p:par>
                                <p:cTn id="28" presetID="10" presetClass="entr" presetSubtype="0" fill="hold" nodeType="withEffect">
                                  <p:stCondLst>
                                    <p:cond delay="0"/>
                                  </p:stCondLst>
                                  <p:childTnLst>
                                    <p:set>
                                      <p:cBhvr>
                                        <p:cTn id="29" dur="1" fill="hold">
                                          <p:stCondLst>
                                            <p:cond delay="0"/>
                                          </p:stCondLst>
                                        </p:cTn>
                                        <p:tgtEl>
                                          <p:spTgt spid="1984"/>
                                        </p:tgtEl>
                                        <p:attrNameLst>
                                          <p:attrName>style.visibility</p:attrName>
                                        </p:attrNameLst>
                                      </p:cBhvr>
                                      <p:to>
                                        <p:strVal val="visible"/>
                                      </p:to>
                                    </p:set>
                                    <p:animEffect transition="in" filter="fade">
                                      <p:cBhvr>
                                        <p:cTn id="30" dur="1000"/>
                                        <p:tgtEl>
                                          <p:spTgt spid="19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65"/>
                                        </p:tgtEl>
                                        <p:attrNameLst>
                                          <p:attrName>style.visibility</p:attrName>
                                        </p:attrNameLst>
                                      </p:cBhvr>
                                      <p:to>
                                        <p:strVal val="visible"/>
                                      </p:to>
                                    </p:set>
                                    <p:animEffect transition="in" filter="fade">
                                      <p:cBhvr>
                                        <p:cTn id="35" dur="1000"/>
                                        <p:tgtEl>
                                          <p:spTgt spid="1965"/>
                                        </p:tgtEl>
                                      </p:cBhvr>
                                    </p:animEffect>
                                  </p:childTnLst>
                                </p:cTn>
                              </p:par>
                              <p:par>
                                <p:cTn id="36" presetID="10" presetClass="entr" presetSubtype="0" fill="hold" nodeType="withEffect">
                                  <p:stCondLst>
                                    <p:cond delay="0"/>
                                  </p:stCondLst>
                                  <p:childTnLst>
                                    <p:set>
                                      <p:cBhvr>
                                        <p:cTn id="37" dur="1" fill="hold">
                                          <p:stCondLst>
                                            <p:cond delay="0"/>
                                          </p:stCondLst>
                                        </p:cTn>
                                        <p:tgtEl>
                                          <p:spTgt spid="1986"/>
                                        </p:tgtEl>
                                        <p:attrNameLst>
                                          <p:attrName>style.visibility</p:attrName>
                                        </p:attrNameLst>
                                      </p:cBhvr>
                                      <p:to>
                                        <p:strVal val="visible"/>
                                      </p:to>
                                    </p:set>
                                    <p:animEffect transition="in" filter="fade">
                                      <p:cBhvr>
                                        <p:cTn id="38" dur="1000"/>
                                        <p:tgtEl>
                                          <p:spTgt spid="1986"/>
                                        </p:tgtEl>
                                      </p:cBhvr>
                                    </p:animEffect>
                                  </p:childTnLst>
                                </p:cTn>
                              </p:par>
                              <p:par>
                                <p:cTn id="39" presetID="10" presetClass="entr" presetSubtype="0" fill="hold" nodeType="withEffect">
                                  <p:stCondLst>
                                    <p:cond delay="0"/>
                                  </p:stCondLst>
                                  <p:childTnLst>
                                    <p:set>
                                      <p:cBhvr>
                                        <p:cTn id="40" dur="1" fill="hold">
                                          <p:stCondLst>
                                            <p:cond delay="0"/>
                                          </p:stCondLst>
                                        </p:cTn>
                                        <p:tgtEl>
                                          <p:spTgt spid="1992"/>
                                        </p:tgtEl>
                                        <p:attrNameLst>
                                          <p:attrName>style.visibility</p:attrName>
                                        </p:attrNameLst>
                                      </p:cBhvr>
                                      <p:to>
                                        <p:strVal val="visible"/>
                                      </p:to>
                                    </p:set>
                                    <p:animEffect transition="in" filter="fade">
                                      <p:cBhvr>
                                        <p:cTn id="41" dur="1000"/>
                                        <p:tgtEl>
                                          <p:spTgt spid="1992"/>
                                        </p:tgtEl>
                                      </p:cBhvr>
                                    </p:animEffect>
                                  </p:childTnLst>
                                </p:cTn>
                              </p:par>
                              <p:par>
                                <p:cTn id="42" presetID="10" presetClass="entr" presetSubtype="0" fill="hold" nodeType="withEffect">
                                  <p:stCondLst>
                                    <p:cond delay="0"/>
                                  </p:stCondLst>
                                  <p:childTnLst>
                                    <p:set>
                                      <p:cBhvr>
                                        <p:cTn id="43" dur="1" fill="hold">
                                          <p:stCondLst>
                                            <p:cond delay="0"/>
                                          </p:stCondLst>
                                        </p:cTn>
                                        <p:tgtEl>
                                          <p:spTgt spid="1995"/>
                                        </p:tgtEl>
                                        <p:attrNameLst>
                                          <p:attrName>style.visibility</p:attrName>
                                        </p:attrNameLst>
                                      </p:cBhvr>
                                      <p:to>
                                        <p:strVal val="visible"/>
                                      </p:to>
                                    </p:set>
                                    <p:animEffect transition="in" filter="fade">
                                      <p:cBhvr>
                                        <p:cTn id="44" dur="1000"/>
                                        <p:tgtEl>
                                          <p:spTgt spid="1995"/>
                                        </p:tgtEl>
                                      </p:cBhvr>
                                    </p:animEffect>
                                  </p:childTnLst>
                                </p:cTn>
                              </p:par>
                              <p:par>
                                <p:cTn id="45" presetID="10" presetClass="entr" presetSubtype="0" fill="hold" nodeType="withEffect">
                                  <p:stCondLst>
                                    <p:cond delay="0"/>
                                  </p:stCondLst>
                                  <p:childTnLst>
                                    <p:set>
                                      <p:cBhvr>
                                        <p:cTn id="46" dur="1" fill="hold">
                                          <p:stCondLst>
                                            <p:cond delay="0"/>
                                          </p:stCondLst>
                                        </p:cTn>
                                        <p:tgtEl>
                                          <p:spTgt spid="1987"/>
                                        </p:tgtEl>
                                        <p:attrNameLst>
                                          <p:attrName>style.visibility</p:attrName>
                                        </p:attrNameLst>
                                      </p:cBhvr>
                                      <p:to>
                                        <p:strVal val="visible"/>
                                      </p:to>
                                    </p:set>
                                    <p:animEffect transition="in" filter="fade">
                                      <p:cBhvr>
                                        <p:cTn id="47" dur="1000"/>
                                        <p:tgtEl>
                                          <p:spTgt spid="19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73"/>
                                        </p:tgtEl>
                                        <p:attrNameLst>
                                          <p:attrName>style.visibility</p:attrName>
                                        </p:attrNameLst>
                                      </p:cBhvr>
                                      <p:to>
                                        <p:strVal val="visible"/>
                                      </p:to>
                                    </p:set>
                                    <p:animEffect transition="in" filter="fade">
                                      <p:cBhvr>
                                        <p:cTn id="52" dur="1000"/>
                                        <p:tgtEl>
                                          <p:spTgt spid="1973"/>
                                        </p:tgtEl>
                                      </p:cBhvr>
                                    </p:animEffect>
                                  </p:childTnLst>
                                </p:cTn>
                              </p:par>
                              <p:par>
                                <p:cTn id="53" presetID="10" presetClass="entr" presetSubtype="0" fill="hold" nodeType="withEffect">
                                  <p:stCondLst>
                                    <p:cond delay="0"/>
                                  </p:stCondLst>
                                  <p:childTnLst>
                                    <p:set>
                                      <p:cBhvr>
                                        <p:cTn id="54" dur="1" fill="hold">
                                          <p:stCondLst>
                                            <p:cond delay="0"/>
                                          </p:stCondLst>
                                        </p:cTn>
                                        <p:tgtEl>
                                          <p:spTgt spid="1993"/>
                                        </p:tgtEl>
                                        <p:attrNameLst>
                                          <p:attrName>style.visibility</p:attrName>
                                        </p:attrNameLst>
                                      </p:cBhvr>
                                      <p:to>
                                        <p:strVal val="visible"/>
                                      </p:to>
                                    </p:set>
                                    <p:animEffect transition="in" filter="fade">
                                      <p:cBhvr>
                                        <p:cTn id="55" dur="1000"/>
                                        <p:tgtEl>
                                          <p:spTgt spid="1993"/>
                                        </p:tgtEl>
                                      </p:cBhvr>
                                    </p:animEffect>
                                  </p:childTnLst>
                                </p:cTn>
                              </p:par>
                              <p:par>
                                <p:cTn id="56" presetID="10" presetClass="entr" presetSubtype="0" fill="hold" nodeType="withEffect">
                                  <p:stCondLst>
                                    <p:cond delay="0"/>
                                  </p:stCondLst>
                                  <p:childTnLst>
                                    <p:set>
                                      <p:cBhvr>
                                        <p:cTn id="57" dur="1" fill="hold">
                                          <p:stCondLst>
                                            <p:cond delay="0"/>
                                          </p:stCondLst>
                                        </p:cTn>
                                        <p:tgtEl>
                                          <p:spTgt spid="1996"/>
                                        </p:tgtEl>
                                        <p:attrNameLst>
                                          <p:attrName>style.visibility</p:attrName>
                                        </p:attrNameLst>
                                      </p:cBhvr>
                                      <p:to>
                                        <p:strVal val="visible"/>
                                      </p:to>
                                    </p:set>
                                    <p:animEffect transition="in" filter="fade">
                                      <p:cBhvr>
                                        <p:cTn id="58" dur="1000"/>
                                        <p:tgtEl>
                                          <p:spTgt spid="1996"/>
                                        </p:tgtEl>
                                      </p:cBhvr>
                                    </p:animEffect>
                                  </p:childTnLst>
                                </p:cTn>
                              </p:par>
                              <p:par>
                                <p:cTn id="59" presetID="10" presetClass="entr" presetSubtype="0" fill="hold" nodeType="withEffect">
                                  <p:stCondLst>
                                    <p:cond delay="0"/>
                                  </p:stCondLst>
                                  <p:childTnLst>
                                    <p:set>
                                      <p:cBhvr>
                                        <p:cTn id="60" dur="1" fill="hold">
                                          <p:stCondLst>
                                            <p:cond delay="0"/>
                                          </p:stCondLst>
                                        </p:cTn>
                                        <p:tgtEl>
                                          <p:spTgt spid="1988"/>
                                        </p:tgtEl>
                                        <p:attrNameLst>
                                          <p:attrName>style.visibility</p:attrName>
                                        </p:attrNameLst>
                                      </p:cBhvr>
                                      <p:to>
                                        <p:strVal val="visible"/>
                                      </p:to>
                                    </p:set>
                                    <p:animEffect transition="in" filter="fade">
                                      <p:cBhvr>
                                        <p:cTn id="61" dur="1000"/>
                                        <p:tgtEl>
                                          <p:spTgt spid="1988"/>
                                        </p:tgtEl>
                                      </p:cBhvr>
                                    </p:animEffect>
                                  </p:childTnLst>
                                </p:cTn>
                              </p:par>
                              <p:par>
                                <p:cTn id="62" presetID="10" presetClass="entr" presetSubtype="0" fill="hold" nodeType="withEffect">
                                  <p:stCondLst>
                                    <p:cond delay="0"/>
                                  </p:stCondLst>
                                  <p:childTnLst>
                                    <p:set>
                                      <p:cBhvr>
                                        <p:cTn id="63" dur="1" fill="hold">
                                          <p:stCondLst>
                                            <p:cond delay="0"/>
                                          </p:stCondLst>
                                        </p:cTn>
                                        <p:tgtEl>
                                          <p:spTgt spid="1989"/>
                                        </p:tgtEl>
                                        <p:attrNameLst>
                                          <p:attrName>style.visibility</p:attrName>
                                        </p:attrNameLst>
                                      </p:cBhvr>
                                      <p:to>
                                        <p:strVal val="visible"/>
                                      </p:to>
                                    </p:set>
                                    <p:animEffect transition="in" filter="fade">
                                      <p:cBhvr>
                                        <p:cTn id="64" dur="1000"/>
                                        <p:tgtEl>
                                          <p:spTgt spid="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30"/>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Workflow</a:t>
            </a:r>
            <a:endParaRPr/>
          </a:p>
        </p:txBody>
      </p:sp>
      <p:sp>
        <p:nvSpPr>
          <p:cNvPr id="2597" name="Google Shape;2597;p30"/>
          <p:cNvSpPr txBox="1"/>
          <p:nvPr/>
        </p:nvSpPr>
        <p:spPr>
          <a:xfrm>
            <a:off x="2649725" y="3541449"/>
            <a:ext cx="2219400" cy="63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Staff’s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598" name="Google Shape;2598;p30"/>
          <p:cNvSpPr txBox="1"/>
          <p:nvPr/>
        </p:nvSpPr>
        <p:spPr>
          <a:xfrm>
            <a:off x="4724500" y="1680075"/>
            <a:ext cx="13329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Driver’s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599" name="Google Shape;2599;p30"/>
          <p:cNvSpPr txBox="1"/>
          <p:nvPr/>
        </p:nvSpPr>
        <p:spPr>
          <a:xfrm>
            <a:off x="6245925" y="3572950"/>
            <a:ext cx="1553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Admin’s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600" name="Google Shape;2600;p30"/>
          <p:cNvSpPr txBox="1"/>
          <p:nvPr/>
        </p:nvSpPr>
        <p:spPr>
          <a:xfrm>
            <a:off x="985700" y="1771926"/>
            <a:ext cx="22194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Client’s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601" name="Google Shape;2601;p30"/>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2</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602" name="Google Shape;2602;p30"/>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Barlow Semi Condensed Medium"/>
                <a:ea typeface="Barlow Semi Condensed Medium"/>
                <a:cs typeface="Barlow Semi Condensed Medium"/>
                <a:sym typeface="Barlow Semi Condensed Medium"/>
              </a:rPr>
              <a:t>Day 3</a:t>
            </a:r>
            <a:endParaRPr sz="1800" b="0" i="0" u="none" strike="noStrike" cap="none">
              <a:solidFill>
                <a:schemeClr val="lt1"/>
              </a:solidFill>
              <a:latin typeface="Barlow Semi Condensed Medium"/>
              <a:ea typeface="Barlow Semi Condensed Medium"/>
              <a:cs typeface="Barlow Semi Condensed Medium"/>
              <a:sym typeface="Barlow Semi Condensed Medium"/>
            </a:endParaRPr>
          </a:p>
        </p:txBody>
      </p:sp>
      <p:sp>
        <p:nvSpPr>
          <p:cNvPr id="2603" name="Google Shape;2603;p30"/>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4</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grpSp>
        <p:nvGrpSpPr>
          <p:cNvPr id="2604" name="Google Shape;2604;p30"/>
          <p:cNvGrpSpPr/>
          <p:nvPr/>
        </p:nvGrpSpPr>
        <p:grpSpPr>
          <a:xfrm>
            <a:off x="1620199" y="2106974"/>
            <a:ext cx="5900539" cy="1517351"/>
            <a:chOff x="1621724" y="2106974"/>
            <a:chExt cx="5900539" cy="1517351"/>
          </a:xfrm>
        </p:grpSpPr>
        <p:grpSp>
          <p:nvGrpSpPr>
            <p:cNvPr id="2605" name="Google Shape;2605;p30"/>
            <p:cNvGrpSpPr/>
            <p:nvPr/>
          </p:nvGrpSpPr>
          <p:grpSpPr>
            <a:xfrm>
              <a:off x="2604780" y="2884996"/>
              <a:ext cx="4021756" cy="520"/>
              <a:chOff x="3762454" y="2553002"/>
              <a:chExt cx="1121578" cy="145"/>
            </a:xfrm>
          </p:grpSpPr>
          <p:cxnSp>
            <p:nvCxnSpPr>
              <p:cNvPr id="2606" name="Google Shape;2606;p30"/>
              <p:cNvCxnSpPr/>
              <p:nvPr/>
            </p:nvCxnSpPr>
            <p:spPr>
              <a:xfrm>
                <a:off x="4195395"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607" name="Google Shape;2607;p30"/>
              <p:cNvCxnSpPr/>
              <p:nvPr/>
            </p:nvCxnSpPr>
            <p:spPr>
              <a:xfrm>
                <a:off x="4652432"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608" name="Google Shape;2608;p30"/>
              <p:cNvCxnSpPr>
                <a:stCxn id="2609" idx="6"/>
                <a:endCxn id="2610" idx="2"/>
              </p:cNvCxnSpPr>
              <p:nvPr/>
            </p:nvCxnSpPr>
            <p:spPr>
              <a:xfrm>
                <a:off x="3762454" y="2553147"/>
                <a:ext cx="183000" cy="0"/>
              </a:xfrm>
              <a:prstGeom prst="straightConnector1">
                <a:avLst/>
              </a:prstGeom>
              <a:noFill/>
              <a:ln w="9525" cap="flat" cmpd="sng">
                <a:solidFill>
                  <a:srgbClr val="595959"/>
                </a:solidFill>
                <a:prstDash val="solid"/>
                <a:round/>
                <a:headEnd type="none" w="sm" len="sm"/>
                <a:tailEnd type="none" w="sm" len="sm"/>
              </a:ln>
            </p:spPr>
          </p:cxnSp>
        </p:grpSp>
        <p:cxnSp>
          <p:nvCxnSpPr>
            <p:cNvPr id="2611" name="Google Shape;2611;p30"/>
            <p:cNvCxnSpPr/>
            <p:nvPr/>
          </p:nvCxnSpPr>
          <p:spPr>
            <a:xfrm>
              <a:off x="3752008" y="3186309"/>
              <a:ext cx="0" cy="358200"/>
            </a:xfrm>
            <a:prstGeom prst="straightConnector1">
              <a:avLst/>
            </a:prstGeom>
            <a:noFill/>
            <a:ln w="9525" cap="flat" cmpd="sng">
              <a:solidFill>
                <a:schemeClr val="dk2"/>
              </a:solidFill>
              <a:prstDash val="solid"/>
              <a:round/>
              <a:headEnd type="none" w="sm" len="sm"/>
              <a:tailEnd type="none" w="sm" len="sm"/>
            </a:ln>
          </p:spPr>
        </p:cxnSp>
        <p:grpSp>
          <p:nvGrpSpPr>
            <p:cNvPr id="2612" name="Google Shape;2612;p30"/>
            <p:cNvGrpSpPr/>
            <p:nvPr/>
          </p:nvGrpSpPr>
          <p:grpSpPr>
            <a:xfrm>
              <a:off x="3261117" y="2393765"/>
              <a:ext cx="983016" cy="983016"/>
              <a:chOff x="3347725" y="2480342"/>
              <a:chExt cx="810000" cy="810000"/>
            </a:xfrm>
          </p:grpSpPr>
          <p:sp>
            <p:nvSpPr>
              <p:cNvPr id="2610" name="Google Shape;2610;p30"/>
              <p:cNvSpPr/>
              <p:nvPr/>
            </p:nvSpPr>
            <p:spPr>
              <a:xfrm>
                <a:off x="3347725" y="2480342"/>
                <a:ext cx="810000" cy="810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30"/>
              <p:cNvSpPr/>
              <p:nvPr/>
            </p:nvSpPr>
            <p:spPr>
              <a:xfrm>
                <a:off x="3451091" y="2583719"/>
                <a:ext cx="603600" cy="603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14" name="Google Shape;2614;p30"/>
            <p:cNvCxnSpPr>
              <a:stCxn id="2615" idx="0"/>
            </p:cNvCxnSpPr>
            <p:nvPr/>
          </p:nvCxnSpPr>
          <p:spPr>
            <a:xfrm rot="10800000">
              <a:off x="5391606" y="2122100"/>
              <a:ext cx="0" cy="396900"/>
            </a:xfrm>
            <a:prstGeom prst="straightConnector1">
              <a:avLst/>
            </a:prstGeom>
            <a:noFill/>
            <a:ln w="9525" cap="flat" cmpd="sng">
              <a:solidFill>
                <a:schemeClr val="dk2"/>
              </a:solidFill>
              <a:prstDash val="solid"/>
              <a:round/>
              <a:headEnd type="none" w="sm" len="sm"/>
              <a:tailEnd type="none" w="sm" len="sm"/>
            </a:ln>
          </p:spPr>
        </p:cxnSp>
        <p:grpSp>
          <p:nvGrpSpPr>
            <p:cNvPr id="2616" name="Google Shape;2616;p30"/>
            <p:cNvGrpSpPr/>
            <p:nvPr/>
          </p:nvGrpSpPr>
          <p:grpSpPr>
            <a:xfrm>
              <a:off x="4899976" y="2393376"/>
              <a:ext cx="983218" cy="983218"/>
              <a:chOff x="4987056" y="2480342"/>
              <a:chExt cx="809100" cy="809100"/>
            </a:xfrm>
          </p:grpSpPr>
          <p:sp>
            <p:nvSpPr>
              <p:cNvPr id="2617" name="Google Shape;2617;p30"/>
              <p:cNvSpPr/>
              <p:nvPr/>
            </p:nvSpPr>
            <p:spPr>
              <a:xfrm>
                <a:off x="4987056" y="2480342"/>
                <a:ext cx="809100" cy="809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30"/>
              <p:cNvSpPr/>
              <p:nvPr/>
            </p:nvSpPr>
            <p:spPr>
              <a:xfrm>
                <a:off x="5090423" y="2583719"/>
                <a:ext cx="602400" cy="60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18" name="Google Shape;2618;p30"/>
            <p:cNvCxnSpPr/>
            <p:nvPr/>
          </p:nvCxnSpPr>
          <p:spPr>
            <a:xfrm>
              <a:off x="7031106" y="3186309"/>
              <a:ext cx="0" cy="357000"/>
            </a:xfrm>
            <a:prstGeom prst="straightConnector1">
              <a:avLst/>
            </a:prstGeom>
            <a:noFill/>
            <a:ln w="9525" cap="flat" cmpd="sng">
              <a:solidFill>
                <a:schemeClr val="dk2"/>
              </a:solidFill>
              <a:prstDash val="solid"/>
              <a:round/>
              <a:headEnd type="none" w="sm" len="sm"/>
              <a:tailEnd type="none" w="sm" len="sm"/>
            </a:ln>
          </p:spPr>
        </p:cxnSp>
        <p:grpSp>
          <p:nvGrpSpPr>
            <p:cNvPr id="2619" name="Google Shape;2619;p30"/>
            <p:cNvGrpSpPr/>
            <p:nvPr/>
          </p:nvGrpSpPr>
          <p:grpSpPr>
            <a:xfrm>
              <a:off x="6539045" y="2393178"/>
              <a:ext cx="983218" cy="983218"/>
              <a:chOff x="6626363" y="2480342"/>
              <a:chExt cx="809100" cy="809100"/>
            </a:xfrm>
          </p:grpSpPr>
          <p:sp>
            <p:nvSpPr>
              <p:cNvPr id="2620" name="Google Shape;2620;p30"/>
              <p:cNvSpPr/>
              <p:nvPr/>
            </p:nvSpPr>
            <p:spPr>
              <a:xfrm>
                <a:off x="6626363" y="2480342"/>
                <a:ext cx="809100" cy="80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30"/>
              <p:cNvSpPr/>
              <p:nvPr/>
            </p:nvSpPr>
            <p:spPr>
              <a:xfrm>
                <a:off x="6729729" y="2583719"/>
                <a:ext cx="602400" cy="6024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622" name="Google Shape;2622;p30"/>
            <p:cNvCxnSpPr>
              <a:stCxn id="2623" idx="0"/>
            </p:cNvCxnSpPr>
            <p:nvPr/>
          </p:nvCxnSpPr>
          <p:spPr>
            <a:xfrm rot="10800000">
              <a:off x="2113473" y="2122227"/>
              <a:ext cx="0" cy="397200"/>
            </a:xfrm>
            <a:prstGeom prst="straightConnector1">
              <a:avLst/>
            </a:prstGeom>
            <a:noFill/>
            <a:ln w="9525" cap="flat" cmpd="sng">
              <a:solidFill>
                <a:schemeClr val="dk2"/>
              </a:solidFill>
              <a:prstDash val="solid"/>
              <a:round/>
              <a:headEnd type="none" w="sm" len="sm"/>
              <a:tailEnd type="none" w="sm" len="sm"/>
            </a:ln>
          </p:spPr>
        </p:cxnSp>
        <p:sp>
          <p:nvSpPr>
            <p:cNvPr id="2624" name="Google Shape;2624;p30"/>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30"/>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30"/>
            <p:cNvSpPr/>
            <p:nvPr/>
          </p:nvSpPr>
          <p:spPr>
            <a:xfrm>
              <a:off x="3711575"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30"/>
            <p:cNvSpPr/>
            <p:nvPr/>
          </p:nvSpPr>
          <p:spPr>
            <a:xfrm>
              <a:off x="6990966"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8" name="Google Shape;2628;p30"/>
            <p:cNvGrpSpPr/>
            <p:nvPr/>
          </p:nvGrpSpPr>
          <p:grpSpPr>
            <a:xfrm>
              <a:off x="1621724" y="2393805"/>
              <a:ext cx="983056" cy="983421"/>
              <a:chOff x="1708681" y="2480698"/>
              <a:chExt cx="809100" cy="809400"/>
            </a:xfrm>
          </p:grpSpPr>
          <p:sp>
            <p:nvSpPr>
              <p:cNvPr id="2609" name="Google Shape;2609;p30"/>
              <p:cNvSpPr/>
              <p:nvPr/>
            </p:nvSpPr>
            <p:spPr>
              <a:xfrm>
                <a:off x="1708681" y="2480698"/>
                <a:ext cx="809100" cy="809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30"/>
              <p:cNvSpPr/>
              <p:nvPr/>
            </p:nvSpPr>
            <p:spPr>
              <a:xfrm>
                <a:off x="1812063" y="2584091"/>
                <a:ext cx="602700" cy="6027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629" name="Google Shape;2629;p30"/>
          <p:cNvPicPr preferRelativeResize="0"/>
          <p:nvPr/>
        </p:nvPicPr>
        <p:blipFill rotWithShape="1">
          <a:blip r:embed="rId3">
            <a:alphaModFix/>
          </a:blip>
          <a:srcRect/>
          <a:stretch/>
        </p:blipFill>
        <p:spPr>
          <a:xfrm>
            <a:off x="3524388" y="2630613"/>
            <a:ext cx="470075" cy="470075"/>
          </a:xfrm>
          <a:prstGeom prst="rect">
            <a:avLst/>
          </a:prstGeom>
          <a:noFill/>
          <a:ln>
            <a:noFill/>
          </a:ln>
        </p:spPr>
      </p:pic>
      <p:pic>
        <p:nvPicPr>
          <p:cNvPr id="2630" name="Google Shape;2630;p30"/>
          <p:cNvPicPr preferRelativeResize="0"/>
          <p:nvPr/>
        </p:nvPicPr>
        <p:blipFill rotWithShape="1">
          <a:blip r:embed="rId4">
            <a:alphaModFix/>
          </a:blip>
          <a:srcRect/>
          <a:stretch/>
        </p:blipFill>
        <p:spPr>
          <a:xfrm>
            <a:off x="6787450" y="2650950"/>
            <a:ext cx="470051" cy="470051"/>
          </a:xfrm>
          <a:prstGeom prst="rect">
            <a:avLst/>
          </a:prstGeom>
          <a:noFill/>
          <a:ln>
            <a:noFill/>
          </a:ln>
        </p:spPr>
      </p:pic>
      <p:pic>
        <p:nvPicPr>
          <p:cNvPr id="2631" name="Google Shape;2631;p30"/>
          <p:cNvPicPr preferRelativeResize="0"/>
          <p:nvPr/>
        </p:nvPicPr>
        <p:blipFill rotWithShape="1">
          <a:blip r:embed="rId5">
            <a:alphaModFix/>
          </a:blip>
          <a:srcRect/>
          <a:stretch/>
        </p:blipFill>
        <p:spPr>
          <a:xfrm>
            <a:off x="5119025" y="2593725"/>
            <a:ext cx="543850" cy="543850"/>
          </a:xfrm>
          <a:prstGeom prst="rect">
            <a:avLst/>
          </a:prstGeom>
          <a:noFill/>
          <a:ln>
            <a:noFill/>
          </a:ln>
        </p:spPr>
      </p:pic>
      <p:pic>
        <p:nvPicPr>
          <p:cNvPr id="2632" name="Google Shape;2632;p30"/>
          <p:cNvPicPr preferRelativeResize="0"/>
          <p:nvPr/>
        </p:nvPicPr>
        <p:blipFill rotWithShape="1">
          <a:blip r:embed="rId6">
            <a:alphaModFix/>
          </a:blip>
          <a:srcRect/>
          <a:stretch/>
        </p:blipFill>
        <p:spPr>
          <a:xfrm>
            <a:off x="1823475" y="2614050"/>
            <a:ext cx="543850" cy="543850"/>
          </a:xfrm>
          <a:prstGeom prst="rect">
            <a:avLst/>
          </a:prstGeom>
          <a:noFill/>
          <a:ln>
            <a:noFill/>
          </a:ln>
        </p:spPr>
      </p:pic>
      <p:sp>
        <p:nvSpPr>
          <p:cNvPr id="2633" name="Google Shape;2633;p30"/>
          <p:cNvSpPr txBox="1">
            <a:spLocks noGrp="1"/>
          </p:cNvSpPr>
          <p:nvPr>
            <p:ph type="title"/>
          </p:nvPr>
        </p:nvSpPr>
        <p:spPr>
          <a:xfrm>
            <a:off x="6815325" y="54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634" name="Google Shape;2634;p30"/>
          <p:cNvSpPr txBox="1"/>
          <p:nvPr/>
        </p:nvSpPr>
        <p:spPr>
          <a:xfrm>
            <a:off x="4786650" y="1689011"/>
            <a:ext cx="2219400" cy="63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accent1"/>
                </a:solidFill>
                <a:latin typeface="Barlow Semi Condensed"/>
                <a:ea typeface="Barlow Semi Condensed"/>
                <a:cs typeface="Barlow Semi Condensed"/>
                <a:sym typeface="Barlow Semi Condensed"/>
              </a:rPr>
              <a:t>Driver’s Flow</a:t>
            </a:r>
            <a:endParaRPr sz="1600" b="1" i="0" u="none" strike="noStrike" cap="none">
              <a:solidFill>
                <a:schemeClr val="accent1"/>
              </a:solidFill>
              <a:latin typeface="Barlow Semi Condensed"/>
              <a:ea typeface="Barlow Semi Condensed"/>
              <a:cs typeface="Barlow Semi Condensed"/>
              <a:sym typeface="Barlow Semi Condensed"/>
            </a:endParaRPr>
          </a:p>
        </p:txBody>
      </p:sp>
      <p:sp>
        <p:nvSpPr>
          <p:cNvPr id="2635" name="Google Shape;2635;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4"/>
                                        </p:tgtEl>
                                        <p:attrNameLst>
                                          <p:attrName>style.visibility</p:attrName>
                                        </p:attrNameLst>
                                      </p:cBhvr>
                                      <p:to>
                                        <p:strVal val="visible"/>
                                      </p:to>
                                    </p:set>
                                    <p:animEffect transition="in" filter="fade">
                                      <p:cBhvr>
                                        <p:cTn id="7" dur="1000"/>
                                        <p:tgtEl>
                                          <p:spTgt spid="2634"/>
                                        </p:tgtEl>
                                      </p:cBhvr>
                                    </p:animEffect>
                                  </p:childTnLst>
                                </p:cTn>
                              </p:par>
                              <p:par>
                                <p:cTn id="8" presetID="1" presetClass="exit" presetSubtype="0" fill="hold" nodeType="withEffect">
                                  <p:stCondLst>
                                    <p:cond delay="0"/>
                                  </p:stCondLst>
                                  <p:childTnLst>
                                    <p:set>
                                      <p:cBhvr>
                                        <p:cTn id="9" dur="1" fill="hold">
                                          <p:stCondLst>
                                            <p:cond delay="1"/>
                                          </p:stCondLst>
                                        </p:cTn>
                                        <p:tgtEl>
                                          <p:spTgt spid="25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31"/>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641" name="Google Shape;2641;p31"/>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642" name="Google Shape;2642;p31"/>
          <p:cNvSpPr txBox="1"/>
          <p:nvPr/>
        </p:nvSpPr>
        <p:spPr>
          <a:xfrm>
            <a:off x="507100" y="1928113"/>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Driver</a:t>
            </a:r>
            <a:endParaRPr sz="1400" b="1" i="0" u="none" strike="noStrike" cap="none">
              <a:solidFill>
                <a:srgbClr val="000000"/>
              </a:solidFill>
              <a:latin typeface="Arial"/>
              <a:ea typeface="Arial"/>
              <a:cs typeface="Arial"/>
              <a:sym typeface="Arial"/>
            </a:endParaRPr>
          </a:p>
        </p:txBody>
      </p:sp>
      <p:cxnSp>
        <p:nvCxnSpPr>
          <p:cNvPr id="2643" name="Google Shape;2643;p31"/>
          <p:cNvCxnSpPr/>
          <p:nvPr/>
        </p:nvCxnSpPr>
        <p:spPr>
          <a:xfrm>
            <a:off x="1178880" y="1754916"/>
            <a:ext cx="990300" cy="13500"/>
          </a:xfrm>
          <a:prstGeom prst="straightConnector1">
            <a:avLst/>
          </a:prstGeom>
          <a:noFill/>
          <a:ln w="19050" cap="flat" cmpd="sng">
            <a:solidFill>
              <a:schemeClr val="accent1"/>
            </a:solidFill>
            <a:prstDash val="solid"/>
            <a:round/>
            <a:headEnd type="none" w="sm" len="sm"/>
            <a:tailEnd type="triangle" w="med" len="med"/>
          </a:ln>
        </p:spPr>
      </p:cxnSp>
      <p:sp>
        <p:nvSpPr>
          <p:cNvPr id="2644" name="Google Shape;2644;p31"/>
          <p:cNvSpPr txBox="1"/>
          <p:nvPr/>
        </p:nvSpPr>
        <p:spPr>
          <a:xfrm>
            <a:off x="1234163" y="1433538"/>
            <a:ext cx="94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645" name="Google Shape;2645;p31"/>
          <p:cNvCxnSpPr/>
          <p:nvPr/>
        </p:nvCxnSpPr>
        <p:spPr>
          <a:xfrm>
            <a:off x="2981305" y="1746566"/>
            <a:ext cx="1377600" cy="0"/>
          </a:xfrm>
          <a:prstGeom prst="straightConnector1">
            <a:avLst/>
          </a:prstGeom>
          <a:noFill/>
          <a:ln w="19050" cap="flat" cmpd="sng">
            <a:solidFill>
              <a:schemeClr val="accent1"/>
            </a:solidFill>
            <a:prstDash val="solid"/>
            <a:round/>
            <a:headEnd type="none" w="sm" len="sm"/>
            <a:tailEnd type="triangle" w="med" len="med"/>
          </a:ln>
        </p:spPr>
      </p:cxnSp>
      <p:sp>
        <p:nvSpPr>
          <p:cNvPr id="2646" name="Google Shape;2646;p31"/>
          <p:cNvSpPr txBox="1"/>
          <p:nvPr/>
        </p:nvSpPr>
        <p:spPr>
          <a:xfrm>
            <a:off x="2735301" y="1438775"/>
            <a:ext cx="1456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2.Sign up for </a:t>
            </a:r>
            <a:endParaRPr sz="1400" b="0" i="0" u="none" strike="noStrike" cap="none">
              <a:solidFill>
                <a:srgbClr val="000000"/>
              </a:solidFill>
              <a:latin typeface="Barlow Semi Condensed"/>
              <a:ea typeface="Barlow Semi Condensed"/>
              <a:cs typeface="Barlow Semi Condensed"/>
              <a:sym typeface="Barlow Semi Condensed"/>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a ride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647" name="Google Shape;2647;p31"/>
          <p:cNvPicPr preferRelativeResize="0"/>
          <p:nvPr/>
        </p:nvPicPr>
        <p:blipFill rotWithShape="1">
          <a:blip r:embed="rId3">
            <a:alphaModFix/>
          </a:blip>
          <a:srcRect/>
          <a:stretch/>
        </p:blipFill>
        <p:spPr>
          <a:xfrm>
            <a:off x="624575" y="1384262"/>
            <a:ext cx="543850" cy="543850"/>
          </a:xfrm>
          <a:prstGeom prst="rect">
            <a:avLst/>
          </a:prstGeom>
          <a:noFill/>
          <a:ln>
            <a:noFill/>
          </a:ln>
        </p:spPr>
      </p:pic>
      <p:sp>
        <p:nvSpPr>
          <p:cNvPr id="2648" name="Google Shape;2648;p31"/>
          <p:cNvSpPr txBox="1"/>
          <p:nvPr/>
        </p:nvSpPr>
        <p:spPr>
          <a:xfrm>
            <a:off x="2092975" y="1856063"/>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649" name="Google Shape;2649;p31"/>
          <p:cNvPicPr preferRelativeResize="0"/>
          <p:nvPr/>
        </p:nvPicPr>
        <p:blipFill rotWithShape="1">
          <a:blip r:embed="rId4">
            <a:alphaModFix/>
          </a:blip>
          <a:srcRect/>
          <a:stretch/>
        </p:blipFill>
        <p:spPr>
          <a:xfrm>
            <a:off x="2249088" y="1302100"/>
            <a:ext cx="663075" cy="663075"/>
          </a:xfrm>
          <a:prstGeom prst="rect">
            <a:avLst/>
          </a:prstGeom>
          <a:noFill/>
          <a:ln>
            <a:noFill/>
          </a:ln>
        </p:spPr>
      </p:pic>
      <p:sp>
        <p:nvSpPr>
          <p:cNvPr id="2650" name="Google Shape;2650;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pic>
        <p:nvPicPr>
          <p:cNvPr id="2651" name="Google Shape;2651;p31"/>
          <p:cNvPicPr preferRelativeResize="0"/>
          <p:nvPr/>
        </p:nvPicPr>
        <p:blipFill rotWithShape="1">
          <a:blip r:embed="rId5">
            <a:alphaModFix/>
          </a:blip>
          <a:srcRect/>
          <a:stretch/>
        </p:blipFill>
        <p:spPr>
          <a:xfrm>
            <a:off x="4527775" y="1372275"/>
            <a:ext cx="778801" cy="778799"/>
          </a:xfrm>
          <a:prstGeom prst="rect">
            <a:avLst/>
          </a:prstGeom>
          <a:noFill/>
          <a:ln>
            <a:noFill/>
          </a:ln>
        </p:spPr>
      </p:pic>
      <p:pic>
        <p:nvPicPr>
          <p:cNvPr id="2652" name="Google Shape;2652;p31"/>
          <p:cNvPicPr preferRelativeResize="0"/>
          <p:nvPr/>
        </p:nvPicPr>
        <p:blipFill rotWithShape="1">
          <a:blip r:embed="rId6">
            <a:alphaModFix/>
          </a:blip>
          <a:srcRect/>
          <a:stretch/>
        </p:blipFill>
        <p:spPr>
          <a:xfrm>
            <a:off x="2272825" y="3224500"/>
            <a:ext cx="615599" cy="615599"/>
          </a:xfrm>
          <a:prstGeom prst="rect">
            <a:avLst/>
          </a:prstGeom>
          <a:noFill/>
          <a:ln>
            <a:noFill/>
          </a:ln>
        </p:spPr>
      </p:pic>
      <p:cxnSp>
        <p:nvCxnSpPr>
          <p:cNvPr id="2653" name="Google Shape;2653;p31"/>
          <p:cNvCxnSpPr>
            <a:stCxn id="2648" idx="2"/>
            <a:endCxn id="2652" idx="0"/>
          </p:cNvCxnSpPr>
          <p:nvPr/>
        </p:nvCxnSpPr>
        <p:spPr>
          <a:xfrm flipH="1">
            <a:off x="2580625" y="2256263"/>
            <a:ext cx="7500" cy="968100"/>
          </a:xfrm>
          <a:prstGeom prst="straightConnector1">
            <a:avLst/>
          </a:prstGeom>
          <a:noFill/>
          <a:ln w="19050" cap="flat" cmpd="sng">
            <a:solidFill>
              <a:schemeClr val="accent1"/>
            </a:solidFill>
            <a:prstDash val="solid"/>
            <a:round/>
            <a:headEnd type="none" w="sm" len="sm"/>
            <a:tailEnd type="triangle" w="med" len="med"/>
          </a:ln>
        </p:spPr>
      </p:cxnSp>
      <p:sp>
        <p:nvSpPr>
          <p:cNvPr id="2654" name="Google Shape;2654;p31"/>
          <p:cNvSpPr txBox="1"/>
          <p:nvPr/>
        </p:nvSpPr>
        <p:spPr>
          <a:xfrm>
            <a:off x="2441498" y="2432575"/>
            <a:ext cx="1917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Deposit money into the card</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655" name="Google Shape;2655;p31" title="driver-login(online-video-cutter.com).mp4">
            <a:hlinkClick r:id="rId7"/>
          </p:cNvPr>
          <p:cNvPicPr preferRelativeResize="0"/>
          <p:nvPr/>
        </p:nvPicPr>
        <p:blipFill rotWithShape="1">
          <a:blip r:embed="rId8">
            <a:alphaModFix/>
          </a:blip>
          <a:srcRect/>
          <a:stretch/>
        </p:blipFill>
        <p:spPr>
          <a:xfrm>
            <a:off x="5925963" y="550100"/>
            <a:ext cx="2011430" cy="43804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3"/>
                                        </p:tgtEl>
                                        <p:attrNameLst>
                                          <p:attrName>style.visibility</p:attrName>
                                        </p:attrNameLst>
                                      </p:cBhvr>
                                      <p:to>
                                        <p:strVal val="visible"/>
                                      </p:to>
                                    </p:set>
                                    <p:animEffect transition="in" filter="fade">
                                      <p:cBhvr>
                                        <p:cTn id="7" dur="600"/>
                                        <p:tgtEl>
                                          <p:spTgt spid="2643"/>
                                        </p:tgtEl>
                                      </p:cBhvr>
                                    </p:animEffect>
                                  </p:childTnLst>
                                </p:cTn>
                              </p:par>
                              <p:par>
                                <p:cTn id="8" presetID="10" presetClass="entr" presetSubtype="0" fill="hold" nodeType="withEffect">
                                  <p:stCondLst>
                                    <p:cond delay="0"/>
                                  </p:stCondLst>
                                  <p:childTnLst>
                                    <p:set>
                                      <p:cBhvr>
                                        <p:cTn id="9" dur="1" fill="hold">
                                          <p:stCondLst>
                                            <p:cond delay="0"/>
                                          </p:stCondLst>
                                        </p:cTn>
                                        <p:tgtEl>
                                          <p:spTgt spid="2644"/>
                                        </p:tgtEl>
                                        <p:attrNameLst>
                                          <p:attrName>style.visibility</p:attrName>
                                        </p:attrNameLst>
                                      </p:cBhvr>
                                      <p:to>
                                        <p:strVal val="visible"/>
                                      </p:to>
                                    </p:set>
                                    <p:animEffect transition="in" filter="fade">
                                      <p:cBhvr>
                                        <p:cTn id="10" dur="500"/>
                                        <p:tgtEl>
                                          <p:spTgt spid="2644"/>
                                        </p:tgtEl>
                                      </p:cBhvr>
                                    </p:animEffect>
                                  </p:childTnLst>
                                </p:cTn>
                              </p:par>
                              <p:par>
                                <p:cTn id="11" presetID="10" presetClass="entr" presetSubtype="0" fill="hold" nodeType="withEffect">
                                  <p:stCondLst>
                                    <p:cond delay="0"/>
                                  </p:stCondLst>
                                  <p:childTnLst>
                                    <p:set>
                                      <p:cBhvr>
                                        <p:cTn id="12" dur="1" fill="hold">
                                          <p:stCondLst>
                                            <p:cond delay="0"/>
                                          </p:stCondLst>
                                        </p:cTn>
                                        <p:tgtEl>
                                          <p:spTgt spid="2649"/>
                                        </p:tgtEl>
                                        <p:attrNameLst>
                                          <p:attrName>style.visibility</p:attrName>
                                        </p:attrNameLst>
                                      </p:cBhvr>
                                      <p:to>
                                        <p:strVal val="visible"/>
                                      </p:to>
                                    </p:set>
                                    <p:animEffect transition="in" filter="fade">
                                      <p:cBhvr>
                                        <p:cTn id="13" dur="500"/>
                                        <p:tgtEl>
                                          <p:spTgt spid="2649"/>
                                        </p:tgtEl>
                                      </p:cBhvr>
                                    </p:animEffect>
                                  </p:childTnLst>
                                </p:cTn>
                              </p:par>
                              <p:par>
                                <p:cTn id="14" presetID="10" presetClass="entr" presetSubtype="0" fill="hold" nodeType="withEffect">
                                  <p:stCondLst>
                                    <p:cond delay="0"/>
                                  </p:stCondLst>
                                  <p:childTnLst>
                                    <p:set>
                                      <p:cBhvr>
                                        <p:cTn id="15" dur="1" fill="hold">
                                          <p:stCondLst>
                                            <p:cond delay="0"/>
                                          </p:stCondLst>
                                        </p:cTn>
                                        <p:tgtEl>
                                          <p:spTgt spid="2648"/>
                                        </p:tgtEl>
                                        <p:attrNameLst>
                                          <p:attrName>style.visibility</p:attrName>
                                        </p:attrNameLst>
                                      </p:cBhvr>
                                      <p:to>
                                        <p:strVal val="visible"/>
                                      </p:to>
                                    </p:set>
                                    <p:animEffect transition="in" filter="fade">
                                      <p:cBhvr>
                                        <p:cTn id="16" dur="500"/>
                                        <p:tgtEl>
                                          <p:spTgt spid="2648"/>
                                        </p:tgtEl>
                                      </p:cBhvr>
                                    </p:animEffect>
                                  </p:childTnLst>
                                </p:cTn>
                              </p:par>
                              <p:par>
                                <p:cTn id="17" presetID="10" presetClass="entr" presetSubtype="0" fill="hold" nodeType="withEffect">
                                  <p:stCondLst>
                                    <p:cond delay="0"/>
                                  </p:stCondLst>
                                  <p:childTnLst>
                                    <p:set>
                                      <p:cBhvr>
                                        <p:cTn id="18" dur="1" fill="hold">
                                          <p:stCondLst>
                                            <p:cond delay="0"/>
                                          </p:stCondLst>
                                        </p:cTn>
                                        <p:tgtEl>
                                          <p:spTgt spid="2655"/>
                                        </p:tgtEl>
                                        <p:attrNameLst>
                                          <p:attrName>style.visibility</p:attrName>
                                        </p:attrNameLst>
                                      </p:cBhvr>
                                      <p:to>
                                        <p:strVal val="visible"/>
                                      </p:to>
                                    </p:set>
                                    <p:animEffect transition="in" filter="fade">
                                      <p:cBhvr>
                                        <p:cTn id="19" dur="1000"/>
                                        <p:tgtEl>
                                          <p:spTgt spid="265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645"/>
                                        </p:tgtEl>
                                        <p:attrNameLst>
                                          <p:attrName>style.visibility</p:attrName>
                                        </p:attrNameLst>
                                      </p:cBhvr>
                                      <p:to>
                                        <p:strVal val="visible"/>
                                      </p:to>
                                    </p:set>
                                    <p:animEffect transition="in" filter="fade">
                                      <p:cBhvr>
                                        <p:cTn id="23" dur="500"/>
                                        <p:tgtEl>
                                          <p:spTgt spid="264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646"/>
                                        </p:tgtEl>
                                        <p:attrNameLst>
                                          <p:attrName>style.visibility</p:attrName>
                                        </p:attrNameLst>
                                      </p:cBhvr>
                                      <p:to>
                                        <p:strVal val="visible"/>
                                      </p:to>
                                    </p:set>
                                    <p:animEffect transition="in" filter="fade">
                                      <p:cBhvr>
                                        <p:cTn id="27" dur="600"/>
                                        <p:tgtEl>
                                          <p:spTgt spid="2646"/>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2651"/>
                                        </p:tgtEl>
                                        <p:attrNameLst>
                                          <p:attrName>style.visibility</p:attrName>
                                        </p:attrNameLst>
                                      </p:cBhvr>
                                      <p:to>
                                        <p:strVal val="visible"/>
                                      </p:to>
                                    </p:set>
                                    <p:animEffect transition="in" filter="fade">
                                      <p:cBhvr>
                                        <p:cTn id="31" dur="1000"/>
                                        <p:tgtEl>
                                          <p:spTgt spid="265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53"/>
                                        </p:tgtEl>
                                        <p:attrNameLst>
                                          <p:attrName>style.visibility</p:attrName>
                                        </p:attrNameLst>
                                      </p:cBhvr>
                                      <p:to>
                                        <p:strVal val="visible"/>
                                      </p:to>
                                    </p:set>
                                    <p:animEffect transition="in" filter="fade">
                                      <p:cBhvr>
                                        <p:cTn id="36" dur="1000"/>
                                        <p:tgtEl>
                                          <p:spTgt spid="2653"/>
                                        </p:tgtEl>
                                      </p:cBhvr>
                                    </p:animEffect>
                                  </p:childTnLst>
                                </p:cTn>
                              </p:par>
                              <p:par>
                                <p:cTn id="37" presetID="10" presetClass="entr" presetSubtype="0" fill="hold" nodeType="withEffect">
                                  <p:stCondLst>
                                    <p:cond delay="0"/>
                                  </p:stCondLst>
                                  <p:childTnLst>
                                    <p:set>
                                      <p:cBhvr>
                                        <p:cTn id="38" dur="1" fill="hold">
                                          <p:stCondLst>
                                            <p:cond delay="0"/>
                                          </p:stCondLst>
                                        </p:cTn>
                                        <p:tgtEl>
                                          <p:spTgt spid="2654"/>
                                        </p:tgtEl>
                                        <p:attrNameLst>
                                          <p:attrName>style.visibility</p:attrName>
                                        </p:attrNameLst>
                                      </p:cBhvr>
                                      <p:to>
                                        <p:strVal val="visible"/>
                                      </p:to>
                                    </p:set>
                                    <p:animEffect transition="in" filter="fade">
                                      <p:cBhvr>
                                        <p:cTn id="39" dur="1000"/>
                                        <p:tgtEl>
                                          <p:spTgt spid="2654"/>
                                        </p:tgtEl>
                                      </p:cBhvr>
                                    </p:animEffect>
                                  </p:childTnLst>
                                </p:cTn>
                              </p:par>
                              <p:par>
                                <p:cTn id="40" presetID="10" presetClass="entr" presetSubtype="0" fill="hold" nodeType="withEffect">
                                  <p:stCondLst>
                                    <p:cond delay="0"/>
                                  </p:stCondLst>
                                  <p:childTnLst>
                                    <p:set>
                                      <p:cBhvr>
                                        <p:cTn id="41" dur="1" fill="hold">
                                          <p:stCondLst>
                                            <p:cond delay="0"/>
                                          </p:stCondLst>
                                        </p:cTn>
                                        <p:tgtEl>
                                          <p:spTgt spid="2652"/>
                                        </p:tgtEl>
                                        <p:attrNameLst>
                                          <p:attrName>style.visibility</p:attrName>
                                        </p:attrNameLst>
                                      </p:cBhvr>
                                      <p:to>
                                        <p:strVal val="visible"/>
                                      </p:to>
                                    </p:set>
                                    <p:animEffect transition="in" filter="fade">
                                      <p:cBhvr>
                                        <p:cTn id="42" dur="1000"/>
                                        <p:tgtEl>
                                          <p:spTgt spid="2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32"/>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661" name="Google Shape;2661;p32"/>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662" name="Google Shape;2662;p32"/>
          <p:cNvSpPr txBox="1"/>
          <p:nvPr/>
        </p:nvSpPr>
        <p:spPr>
          <a:xfrm>
            <a:off x="507100" y="1928113"/>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Driver</a:t>
            </a:r>
            <a:endParaRPr sz="1400" b="1" i="0" u="none" strike="noStrike" cap="none">
              <a:solidFill>
                <a:srgbClr val="000000"/>
              </a:solidFill>
              <a:latin typeface="Arial"/>
              <a:ea typeface="Arial"/>
              <a:cs typeface="Arial"/>
              <a:sym typeface="Arial"/>
            </a:endParaRPr>
          </a:p>
        </p:txBody>
      </p:sp>
      <p:cxnSp>
        <p:nvCxnSpPr>
          <p:cNvPr id="2663" name="Google Shape;2663;p32"/>
          <p:cNvCxnSpPr/>
          <p:nvPr/>
        </p:nvCxnSpPr>
        <p:spPr>
          <a:xfrm>
            <a:off x="1178880" y="1754916"/>
            <a:ext cx="990300" cy="13500"/>
          </a:xfrm>
          <a:prstGeom prst="straightConnector1">
            <a:avLst/>
          </a:prstGeom>
          <a:noFill/>
          <a:ln w="19050" cap="flat" cmpd="sng">
            <a:solidFill>
              <a:schemeClr val="accent1"/>
            </a:solidFill>
            <a:prstDash val="solid"/>
            <a:round/>
            <a:headEnd type="none" w="sm" len="sm"/>
            <a:tailEnd type="triangle" w="med" len="med"/>
          </a:ln>
        </p:spPr>
      </p:cxnSp>
      <p:sp>
        <p:nvSpPr>
          <p:cNvPr id="2664" name="Google Shape;2664;p32"/>
          <p:cNvSpPr txBox="1"/>
          <p:nvPr/>
        </p:nvSpPr>
        <p:spPr>
          <a:xfrm>
            <a:off x="1234163" y="1431475"/>
            <a:ext cx="94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665" name="Google Shape;2665;p32"/>
          <p:cNvCxnSpPr/>
          <p:nvPr/>
        </p:nvCxnSpPr>
        <p:spPr>
          <a:xfrm>
            <a:off x="2981305" y="1746566"/>
            <a:ext cx="1377600" cy="0"/>
          </a:xfrm>
          <a:prstGeom prst="straightConnector1">
            <a:avLst/>
          </a:prstGeom>
          <a:noFill/>
          <a:ln w="19050" cap="flat" cmpd="sng">
            <a:solidFill>
              <a:schemeClr val="accent1"/>
            </a:solidFill>
            <a:prstDash val="solid"/>
            <a:round/>
            <a:headEnd type="none" w="sm" len="sm"/>
            <a:tailEnd type="triangle" w="med" len="med"/>
          </a:ln>
        </p:spPr>
      </p:cxnSp>
      <p:sp>
        <p:nvSpPr>
          <p:cNvPr id="2666" name="Google Shape;2666;p32"/>
          <p:cNvSpPr txBox="1"/>
          <p:nvPr/>
        </p:nvSpPr>
        <p:spPr>
          <a:xfrm>
            <a:off x="2833951" y="1424588"/>
            <a:ext cx="1438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all route in schedule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667" name="Google Shape;2667;p32"/>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pic>
        <p:nvPicPr>
          <p:cNvPr id="2668" name="Google Shape;2668;p32"/>
          <p:cNvPicPr preferRelativeResize="0"/>
          <p:nvPr/>
        </p:nvPicPr>
        <p:blipFill rotWithShape="1">
          <a:blip r:embed="rId3">
            <a:alphaModFix/>
          </a:blip>
          <a:srcRect/>
          <a:stretch/>
        </p:blipFill>
        <p:spPr>
          <a:xfrm>
            <a:off x="624575" y="1384262"/>
            <a:ext cx="543850" cy="543850"/>
          </a:xfrm>
          <a:prstGeom prst="rect">
            <a:avLst/>
          </a:prstGeom>
          <a:noFill/>
          <a:ln>
            <a:noFill/>
          </a:ln>
        </p:spPr>
      </p:pic>
      <p:sp>
        <p:nvSpPr>
          <p:cNvPr id="2669" name="Google Shape;2669;p32"/>
          <p:cNvSpPr txBox="1"/>
          <p:nvPr/>
        </p:nvSpPr>
        <p:spPr>
          <a:xfrm>
            <a:off x="2092975" y="1856063"/>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670" name="Google Shape;2670;p32"/>
          <p:cNvPicPr preferRelativeResize="0"/>
          <p:nvPr/>
        </p:nvPicPr>
        <p:blipFill rotWithShape="1">
          <a:blip r:embed="rId4">
            <a:alphaModFix/>
          </a:blip>
          <a:srcRect/>
          <a:stretch/>
        </p:blipFill>
        <p:spPr>
          <a:xfrm>
            <a:off x="2249088" y="1302100"/>
            <a:ext cx="663075" cy="663075"/>
          </a:xfrm>
          <a:prstGeom prst="rect">
            <a:avLst/>
          </a:prstGeom>
          <a:noFill/>
          <a:ln>
            <a:noFill/>
          </a:ln>
        </p:spPr>
      </p:pic>
      <p:pic>
        <p:nvPicPr>
          <p:cNvPr id="2671" name="Google Shape;2671;p32"/>
          <p:cNvPicPr preferRelativeResize="0"/>
          <p:nvPr/>
        </p:nvPicPr>
        <p:blipFill rotWithShape="1">
          <a:blip r:embed="rId5">
            <a:alphaModFix/>
          </a:blip>
          <a:srcRect/>
          <a:stretch/>
        </p:blipFill>
        <p:spPr>
          <a:xfrm>
            <a:off x="4182600" y="1342989"/>
            <a:ext cx="778801" cy="778801"/>
          </a:xfrm>
          <a:prstGeom prst="rect">
            <a:avLst/>
          </a:prstGeom>
          <a:noFill/>
          <a:ln>
            <a:noFill/>
          </a:ln>
        </p:spPr>
      </p:pic>
      <p:sp>
        <p:nvSpPr>
          <p:cNvPr id="2672" name="Google Shape;2672;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pic>
        <p:nvPicPr>
          <p:cNvPr id="2673" name="Google Shape;2673;p32" title="driver-lotrinhtuyen (online-video-cutter.com).mp4">
            <a:hlinkClick r:id="rId6"/>
          </p:cNvPr>
          <p:cNvPicPr preferRelativeResize="0"/>
          <p:nvPr/>
        </p:nvPicPr>
        <p:blipFill rotWithShape="1">
          <a:blip r:embed="rId7">
            <a:alphaModFix/>
          </a:blip>
          <a:srcRect/>
          <a:stretch/>
        </p:blipFill>
        <p:spPr>
          <a:xfrm>
            <a:off x="5721550" y="458238"/>
            <a:ext cx="2075099" cy="451912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3"/>
                                        </p:tgtEl>
                                        <p:attrNameLst>
                                          <p:attrName>style.visibility</p:attrName>
                                        </p:attrNameLst>
                                      </p:cBhvr>
                                      <p:to>
                                        <p:strVal val="visible"/>
                                      </p:to>
                                    </p:set>
                                    <p:animEffect transition="in" filter="fade">
                                      <p:cBhvr>
                                        <p:cTn id="7" dur="600"/>
                                        <p:tgtEl>
                                          <p:spTgt spid="2663"/>
                                        </p:tgtEl>
                                      </p:cBhvr>
                                    </p:animEffect>
                                  </p:childTnLst>
                                </p:cTn>
                              </p:par>
                              <p:par>
                                <p:cTn id="8" presetID="10" presetClass="entr" presetSubtype="0" fill="hold" nodeType="withEffect">
                                  <p:stCondLst>
                                    <p:cond delay="0"/>
                                  </p:stCondLst>
                                  <p:childTnLst>
                                    <p:set>
                                      <p:cBhvr>
                                        <p:cTn id="9" dur="1" fill="hold">
                                          <p:stCondLst>
                                            <p:cond delay="0"/>
                                          </p:stCondLst>
                                        </p:cTn>
                                        <p:tgtEl>
                                          <p:spTgt spid="2664"/>
                                        </p:tgtEl>
                                        <p:attrNameLst>
                                          <p:attrName>style.visibility</p:attrName>
                                        </p:attrNameLst>
                                      </p:cBhvr>
                                      <p:to>
                                        <p:strVal val="visible"/>
                                      </p:to>
                                    </p:set>
                                    <p:animEffect transition="in" filter="fade">
                                      <p:cBhvr>
                                        <p:cTn id="10" dur="500"/>
                                        <p:tgtEl>
                                          <p:spTgt spid="2664"/>
                                        </p:tgtEl>
                                      </p:cBhvr>
                                    </p:animEffect>
                                  </p:childTnLst>
                                </p:cTn>
                              </p:par>
                              <p:par>
                                <p:cTn id="11" presetID="10" presetClass="entr" presetSubtype="0" fill="hold" nodeType="withEffect">
                                  <p:stCondLst>
                                    <p:cond delay="0"/>
                                  </p:stCondLst>
                                  <p:childTnLst>
                                    <p:set>
                                      <p:cBhvr>
                                        <p:cTn id="12" dur="1" fill="hold">
                                          <p:stCondLst>
                                            <p:cond delay="0"/>
                                          </p:stCondLst>
                                        </p:cTn>
                                        <p:tgtEl>
                                          <p:spTgt spid="2670"/>
                                        </p:tgtEl>
                                        <p:attrNameLst>
                                          <p:attrName>style.visibility</p:attrName>
                                        </p:attrNameLst>
                                      </p:cBhvr>
                                      <p:to>
                                        <p:strVal val="visible"/>
                                      </p:to>
                                    </p:set>
                                    <p:animEffect transition="in" filter="fade">
                                      <p:cBhvr>
                                        <p:cTn id="13" dur="500"/>
                                        <p:tgtEl>
                                          <p:spTgt spid="2670"/>
                                        </p:tgtEl>
                                      </p:cBhvr>
                                    </p:animEffect>
                                  </p:childTnLst>
                                </p:cTn>
                              </p:par>
                              <p:par>
                                <p:cTn id="14" presetID="10" presetClass="entr" presetSubtype="0" fill="hold" nodeType="withEffect">
                                  <p:stCondLst>
                                    <p:cond delay="0"/>
                                  </p:stCondLst>
                                  <p:childTnLst>
                                    <p:set>
                                      <p:cBhvr>
                                        <p:cTn id="15" dur="1" fill="hold">
                                          <p:stCondLst>
                                            <p:cond delay="0"/>
                                          </p:stCondLst>
                                        </p:cTn>
                                        <p:tgtEl>
                                          <p:spTgt spid="2669"/>
                                        </p:tgtEl>
                                        <p:attrNameLst>
                                          <p:attrName>style.visibility</p:attrName>
                                        </p:attrNameLst>
                                      </p:cBhvr>
                                      <p:to>
                                        <p:strVal val="visible"/>
                                      </p:to>
                                    </p:set>
                                    <p:animEffect transition="in" filter="fade">
                                      <p:cBhvr>
                                        <p:cTn id="16" dur="500"/>
                                        <p:tgtEl>
                                          <p:spTgt spid="2669"/>
                                        </p:tgtEl>
                                      </p:cBhvr>
                                    </p:animEffect>
                                  </p:childTnLst>
                                </p:cTn>
                              </p:par>
                            </p:childTnLst>
                          </p:cTn>
                        </p:par>
                        <p:par>
                          <p:cTn id="17" fill="hold">
                            <p:stCondLst>
                              <p:cond delay="600"/>
                            </p:stCondLst>
                            <p:childTnLst>
                              <p:par>
                                <p:cTn id="18" presetID="10" presetClass="entr" presetSubtype="0" fill="hold" nodeType="afterEffect">
                                  <p:stCondLst>
                                    <p:cond delay="0"/>
                                  </p:stCondLst>
                                  <p:childTnLst>
                                    <p:set>
                                      <p:cBhvr>
                                        <p:cTn id="19" dur="1" fill="hold">
                                          <p:stCondLst>
                                            <p:cond delay="0"/>
                                          </p:stCondLst>
                                        </p:cTn>
                                        <p:tgtEl>
                                          <p:spTgt spid="2665"/>
                                        </p:tgtEl>
                                        <p:attrNameLst>
                                          <p:attrName>style.visibility</p:attrName>
                                        </p:attrNameLst>
                                      </p:cBhvr>
                                      <p:to>
                                        <p:strVal val="visible"/>
                                      </p:to>
                                    </p:set>
                                    <p:animEffect transition="in" filter="fade">
                                      <p:cBhvr>
                                        <p:cTn id="20" dur="500"/>
                                        <p:tgtEl>
                                          <p:spTgt spid="2665"/>
                                        </p:tgtEl>
                                      </p:cBhvr>
                                    </p:animEffect>
                                  </p:childTnLst>
                                </p:cTn>
                              </p:par>
                              <p:par>
                                <p:cTn id="21" presetID="10" presetClass="entr" presetSubtype="0" fill="hold" nodeType="withEffect">
                                  <p:stCondLst>
                                    <p:cond delay="0"/>
                                  </p:stCondLst>
                                  <p:childTnLst>
                                    <p:set>
                                      <p:cBhvr>
                                        <p:cTn id="22" dur="1" fill="hold">
                                          <p:stCondLst>
                                            <p:cond delay="0"/>
                                          </p:stCondLst>
                                        </p:cTn>
                                        <p:tgtEl>
                                          <p:spTgt spid="2666"/>
                                        </p:tgtEl>
                                        <p:attrNameLst>
                                          <p:attrName>style.visibility</p:attrName>
                                        </p:attrNameLst>
                                      </p:cBhvr>
                                      <p:to>
                                        <p:strVal val="visible"/>
                                      </p:to>
                                    </p:set>
                                    <p:animEffect transition="in" filter="fade">
                                      <p:cBhvr>
                                        <p:cTn id="23" dur="600"/>
                                        <p:tgtEl>
                                          <p:spTgt spid="2666"/>
                                        </p:tgtEl>
                                      </p:cBhvr>
                                    </p:animEffect>
                                  </p:childTnLst>
                                </p:cTn>
                              </p:par>
                              <p:par>
                                <p:cTn id="24" presetID="10" presetClass="entr" presetSubtype="0" fill="hold" nodeType="withEffect">
                                  <p:stCondLst>
                                    <p:cond delay="0"/>
                                  </p:stCondLst>
                                  <p:childTnLst>
                                    <p:set>
                                      <p:cBhvr>
                                        <p:cTn id="25" dur="1" fill="hold">
                                          <p:stCondLst>
                                            <p:cond delay="0"/>
                                          </p:stCondLst>
                                        </p:cTn>
                                        <p:tgtEl>
                                          <p:spTgt spid="2671"/>
                                        </p:tgtEl>
                                        <p:attrNameLst>
                                          <p:attrName>style.visibility</p:attrName>
                                        </p:attrNameLst>
                                      </p:cBhvr>
                                      <p:to>
                                        <p:strVal val="visible"/>
                                      </p:to>
                                    </p:set>
                                    <p:animEffect transition="in" filter="fade">
                                      <p:cBhvr>
                                        <p:cTn id="26" dur="500"/>
                                        <p:tgtEl>
                                          <p:spTgt spid="26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73"/>
                                        </p:tgtEl>
                                        <p:attrNameLst>
                                          <p:attrName>style.visibility</p:attrName>
                                        </p:attrNameLst>
                                      </p:cBhvr>
                                      <p:to>
                                        <p:strVal val="visible"/>
                                      </p:to>
                                    </p:set>
                                    <p:animEffect transition="in" filter="fade">
                                      <p:cBhvr>
                                        <p:cTn id="31" dur="1000"/>
                                        <p:tgtEl>
                                          <p:spTgt spid="2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p33"/>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679" name="Google Shape;2679;p33"/>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680" name="Google Shape;2680;p33"/>
          <p:cNvSpPr txBox="1"/>
          <p:nvPr/>
        </p:nvSpPr>
        <p:spPr>
          <a:xfrm>
            <a:off x="507100" y="1928113"/>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Driver</a:t>
            </a:r>
            <a:endParaRPr sz="1400" b="1" i="0" u="none" strike="noStrike" cap="none">
              <a:solidFill>
                <a:srgbClr val="000000"/>
              </a:solidFill>
              <a:latin typeface="Arial"/>
              <a:ea typeface="Arial"/>
              <a:cs typeface="Arial"/>
              <a:sym typeface="Arial"/>
            </a:endParaRPr>
          </a:p>
        </p:txBody>
      </p:sp>
      <p:cxnSp>
        <p:nvCxnSpPr>
          <p:cNvPr id="2681" name="Google Shape;2681;p33"/>
          <p:cNvCxnSpPr/>
          <p:nvPr/>
        </p:nvCxnSpPr>
        <p:spPr>
          <a:xfrm>
            <a:off x="1178880" y="1754916"/>
            <a:ext cx="990300" cy="13500"/>
          </a:xfrm>
          <a:prstGeom prst="straightConnector1">
            <a:avLst/>
          </a:prstGeom>
          <a:noFill/>
          <a:ln w="19050" cap="flat" cmpd="sng">
            <a:solidFill>
              <a:schemeClr val="accent1"/>
            </a:solidFill>
            <a:prstDash val="solid"/>
            <a:round/>
            <a:headEnd type="none" w="sm" len="sm"/>
            <a:tailEnd type="triangle" w="med" len="med"/>
          </a:ln>
        </p:spPr>
      </p:cxnSp>
      <p:sp>
        <p:nvSpPr>
          <p:cNvPr id="2682" name="Google Shape;2682;p33"/>
          <p:cNvSpPr txBox="1"/>
          <p:nvPr/>
        </p:nvSpPr>
        <p:spPr>
          <a:xfrm>
            <a:off x="1234163" y="1431475"/>
            <a:ext cx="94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683" name="Google Shape;2683;p33"/>
          <p:cNvCxnSpPr/>
          <p:nvPr/>
        </p:nvCxnSpPr>
        <p:spPr>
          <a:xfrm>
            <a:off x="2981305" y="1746566"/>
            <a:ext cx="1377600" cy="0"/>
          </a:xfrm>
          <a:prstGeom prst="straightConnector1">
            <a:avLst/>
          </a:prstGeom>
          <a:noFill/>
          <a:ln w="19050" cap="flat" cmpd="sng">
            <a:solidFill>
              <a:schemeClr val="accent1"/>
            </a:solidFill>
            <a:prstDash val="solid"/>
            <a:round/>
            <a:headEnd type="none" w="sm" len="sm"/>
            <a:tailEnd type="triangle" w="med" len="med"/>
          </a:ln>
        </p:spPr>
      </p:cxnSp>
      <p:sp>
        <p:nvSpPr>
          <p:cNvPr id="2684" name="Google Shape;2684;p33"/>
          <p:cNvSpPr txBox="1"/>
          <p:nvPr/>
        </p:nvSpPr>
        <p:spPr>
          <a:xfrm>
            <a:off x="2744012" y="1424600"/>
            <a:ext cx="1623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all route in schedule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685" name="Google Shape;2685;p33"/>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pic>
        <p:nvPicPr>
          <p:cNvPr id="2686" name="Google Shape;2686;p33"/>
          <p:cNvPicPr preferRelativeResize="0"/>
          <p:nvPr/>
        </p:nvPicPr>
        <p:blipFill rotWithShape="1">
          <a:blip r:embed="rId3">
            <a:alphaModFix/>
          </a:blip>
          <a:srcRect/>
          <a:stretch/>
        </p:blipFill>
        <p:spPr>
          <a:xfrm>
            <a:off x="624575" y="1384262"/>
            <a:ext cx="543850" cy="543850"/>
          </a:xfrm>
          <a:prstGeom prst="rect">
            <a:avLst/>
          </a:prstGeom>
          <a:noFill/>
          <a:ln>
            <a:noFill/>
          </a:ln>
        </p:spPr>
      </p:pic>
      <p:sp>
        <p:nvSpPr>
          <p:cNvPr id="2687" name="Google Shape;2687;p33"/>
          <p:cNvSpPr txBox="1"/>
          <p:nvPr/>
        </p:nvSpPr>
        <p:spPr>
          <a:xfrm>
            <a:off x="2092975" y="1856063"/>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688" name="Google Shape;2688;p33"/>
          <p:cNvPicPr preferRelativeResize="0"/>
          <p:nvPr/>
        </p:nvPicPr>
        <p:blipFill rotWithShape="1">
          <a:blip r:embed="rId4">
            <a:alphaModFix/>
          </a:blip>
          <a:srcRect/>
          <a:stretch/>
        </p:blipFill>
        <p:spPr>
          <a:xfrm>
            <a:off x="2249088" y="1302100"/>
            <a:ext cx="663075" cy="663075"/>
          </a:xfrm>
          <a:prstGeom prst="rect">
            <a:avLst/>
          </a:prstGeom>
          <a:noFill/>
          <a:ln>
            <a:noFill/>
          </a:ln>
        </p:spPr>
      </p:pic>
      <p:pic>
        <p:nvPicPr>
          <p:cNvPr id="2689" name="Google Shape;2689;p33"/>
          <p:cNvPicPr preferRelativeResize="0"/>
          <p:nvPr/>
        </p:nvPicPr>
        <p:blipFill rotWithShape="1">
          <a:blip r:embed="rId5">
            <a:alphaModFix/>
          </a:blip>
          <a:srcRect/>
          <a:stretch/>
        </p:blipFill>
        <p:spPr>
          <a:xfrm>
            <a:off x="4182600" y="1342989"/>
            <a:ext cx="778801" cy="778801"/>
          </a:xfrm>
          <a:prstGeom prst="rect">
            <a:avLst/>
          </a:prstGeom>
          <a:noFill/>
          <a:ln>
            <a:noFill/>
          </a:ln>
        </p:spPr>
      </p:pic>
      <p:sp>
        <p:nvSpPr>
          <p:cNvPr id="2690" name="Google Shape;2690;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2691" name="Google Shape;2691;p33"/>
          <p:cNvSpPr txBox="1"/>
          <p:nvPr/>
        </p:nvSpPr>
        <p:spPr>
          <a:xfrm>
            <a:off x="3709002" y="2230413"/>
            <a:ext cx="949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Start a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692" name="Google Shape;2692;p33"/>
          <p:cNvPicPr preferRelativeResize="0"/>
          <p:nvPr/>
        </p:nvPicPr>
        <p:blipFill rotWithShape="1">
          <a:blip r:embed="rId6">
            <a:alphaModFix/>
          </a:blip>
          <a:srcRect/>
          <a:stretch/>
        </p:blipFill>
        <p:spPr>
          <a:xfrm>
            <a:off x="4182600" y="2954625"/>
            <a:ext cx="778801" cy="778801"/>
          </a:xfrm>
          <a:prstGeom prst="rect">
            <a:avLst/>
          </a:prstGeom>
          <a:noFill/>
          <a:ln>
            <a:noFill/>
          </a:ln>
        </p:spPr>
      </p:pic>
      <p:cxnSp>
        <p:nvCxnSpPr>
          <p:cNvPr id="2693" name="Google Shape;2693;p33"/>
          <p:cNvCxnSpPr>
            <a:stCxn id="2689" idx="2"/>
            <a:endCxn id="2692" idx="0"/>
          </p:cNvCxnSpPr>
          <p:nvPr/>
        </p:nvCxnSpPr>
        <p:spPr>
          <a:xfrm>
            <a:off x="4572001" y="2121790"/>
            <a:ext cx="0" cy="832800"/>
          </a:xfrm>
          <a:prstGeom prst="straightConnector1">
            <a:avLst/>
          </a:prstGeom>
          <a:noFill/>
          <a:ln w="19050" cap="flat" cmpd="sng">
            <a:solidFill>
              <a:schemeClr val="accent1"/>
            </a:solidFill>
            <a:prstDash val="solid"/>
            <a:round/>
            <a:headEnd type="none" w="sm" len="sm"/>
            <a:tailEnd type="triangle" w="med" len="med"/>
          </a:ln>
        </p:spPr>
      </p:cxnSp>
      <p:pic>
        <p:nvPicPr>
          <p:cNvPr id="2694" name="Google Shape;2694;p33" title="driver-xacnhandichuyen (online-video-cutter.com).mp4">
            <a:hlinkClick r:id="rId7"/>
          </p:cNvPr>
          <p:cNvPicPr preferRelativeResize="0"/>
          <p:nvPr/>
        </p:nvPicPr>
        <p:blipFill rotWithShape="1">
          <a:blip r:embed="rId8">
            <a:alphaModFix/>
          </a:blip>
          <a:srcRect/>
          <a:stretch/>
        </p:blipFill>
        <p:spPr>
          <a:xfrm>
            <a:off x="5943187" y="428025"/>
            <a:ext cx="2075099" cy="45191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4"/>
                                        </p:tgtEl>
                                        <p:attrNameLst>
                                          <p:attrName>style.visibility</p:attrName>
                                        </p:attrNameLst>
                                      </p:cBhvr>
                                      <p:to>
                                        <p:strVal val="visible"/>
                                      </p:to>
                                    </p:set>
                                    <p:animEffect transition="in" filter="fade">
                                      <p:cBhvr>
                                        <p:cTn id="7" dur="1000"/>
                                        <p:tgtEl>
                                          <p:spTgt spid="2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34"/>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700" name="Google Shape;2700;p34"/>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01" name="Google Shape;2701;p34"/>
          <p:cNvSpPr txBox="1"/>
          <p:nvPr/>
        </p:nvSpPr>
        <p:spPr>
          <a:xfrm>
            <a:off x="507100" y="1928113"/>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Driver</a:t>
            </a:r>
            <a:endParaRPr sz="1400" b="1" i="0" u="none" strike="noStrike" cap="none">
              <a:solidFill>
                <a:srgbClr val="000000"/>
              </a:solidFill>
              <a:latin typeface="Arial"/>
              <a:ea typeface="Arial"/>
              <a:cs typeface="Arial"/>
              <a:sym typeface="Arial"/>
            </a:endParaRPr>
          </a:p>
        </p:txBody>
      </p:sp>
      <p:cxnSp>
        <p:nvCxnSpPr>
          <p:cNvPr id="2702" name="Google Shape;2702;p34"/>
          <p:cNvCxnSpPr/>
          <p:nvPr/>
        </p:nvCxnSpPr>
        <p:spPr>
          <a:xfrm>
            <a:off x="1178880" y="1754916"/>
            <a:ext cx="990300" cy="13500"/>
          </a:xfrm>
          <a:prstGeom prst="straightConnector1">
            <a:avLst/>
          </a:prstGeom>
          <a:noFill/>
          <a:ln w="19050" cap="flat" cmpd="sng">
            <a:solidFill>
              <a:schemeClr val="accent1"/>
            </a:solidFill>
            <a:prstDash val="solid"/>
            <a:round/>
            <a:headEnd type="none" w="sm" len="sm"/>
            <a:tailEnd type="triangle" w="med" len="med"/>
          </a:ln>
        </p:spPr>
      </p:cxnSp>
      <p:sp>
        <p:nvSpPr>
          <p:cNvPr id="2703" name="Google Shape;2703;p34"/>
          <p:cNvSpPr txBox="1"/>
          <p:nvPr/>
        </p:nvSpPr>
        <p:spPr>
          <a:xfrm>
            <a:off x="1234163" y="1431475"/>
            <a:ext cx="94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1. Login</a:t>
            </a:r>
            <a:endParaRPr sz="1400" b="0" i="0" u="none" strike="noStrike" cap="none">
              <a:solidFill>
                <a:srgbClr val="000000"/>
              </a:solidFill>
              <a:latin typeface="Barlow Semi Condensed"/>
              <a:ea typeface="Barlow Semi Condensed"/>
              <a:cs typeface="Barlow Semi Condensed"/>
              <a:sym typeface="Barlow Semi Condensed"/>
            </a:endParaRPr>
          </a:p>
        </p:txBody>
      </p:sp>
      <p:cxnSp>
        <p:nvCxnSpPr>
          <p:cNvPr id="2704" name="Google Shape;2704;p34"/>
          <p:cNvCxnSpPr/>
          <p:nvPr/>
        </p:nvCxnSpPr>
        <p:spPr>
          <a:xfrm>
            <a:off x="2981305" y="1746566"/>
            <a:ext cx="1377600" cy="0"/>
          </a:xfrm>
          <a:prstGeom prst="straightConnector1">
            <a:avLst/>
          </a:prstGeom>
          <a:noFill/>
          <a:ln w="19050" cap="flat" cmpd="sng">
            <a:solidFill>
              <a:schemeClr val="accent1"/>
            </a:solidFill>
            <a:prstDash val="solid"/>
            <a:round/>
            <a:headEnd type="none" w="sm" len="sm"/>
            <a:tailEnd type="triangle" w="med" len="med"/>
          </a:ln>
        </p:spPr>
      </p:cxnSp>
      <p:sp>
        <p:nvSpPr>
          <p:cNvPr id="2705" name="Google Shape;2705;p34"/>
          <p:cNvSpPr txBox="1"/>
          <p:nvPr/>
        </p:nvSpPr>
        <p:spPr>
          <a:xfrm>
            <a:off x="2744012" y="1424600"/>
            <a:ext cx="1623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2. View all route in schedule</a:t>
            </a:r>
            <a:endParaRPr sz="1400" b="0" i="0" u="none" strike="noStrike" cap="none">
              <a:solidFill>
                <a:srgbClr val="000000"/>
              </a:solidFill>
              <a:latin typeface="Barlow Semi Condensed"/>
              <a:ea typeface="Barlow Semi Condensed"/>
              <a:cs typeface="Barlow Semi Condensed"/>
              <a:sym typeface="Barlow Semi Condensed"/>
            </a:endParaRPr>
          </a:p>
        </p:txBody>
      </p:sp>
      <p:sp>
        <p:nvSpPr>
          <p:cNvPr id="2706" name="Google Shape;2706;p34"/>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pic>
        <p:nvPicPr>
          <p:cNvPr id="2707" name="Google Shape;2707;p34"/>
          <p:cNvPicPr preferRelativeResize="0"/>
          <p:nvPr/>
        </p:nvPicPr>
        <p:blipFill rotWithShape="1">
          <a:blip r:embed="rId3">
            <a:alphaModFix/>
          </a:blip>
          <a:srcRect/>
          <a:stretch/>
        </p:blipFill>
        <p:spPr>
          <a:xfrm>
            <a:off x="624575" y="1384262"/>
            <a:ext cx="543850" cy="543850"/>
          </a:xfrm>
          <a:prstGeom prst="rect">
            <a:avLst/>
          </a:prstGeom>
          <a:noFill/>
          <a:ln>
            <a:noFill/>
          </a:ln>
        </p:spPr>
      </p:pic>
      <p:sp>
        <p:nvSpPr>
          <p:cNvPr id="2708" name="Google Shape;2708;p34"/>
          <p:cNvSpPr txBox="1"/>
          <p:nvPr/>
        </p:nvSpPr>
        <p:spPr>
          <a:xfrm>
            <a:off x="2092975" y="1856063"/>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Mobile  app</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709" name="Google Shape;2709;p34"/>
          <p:cNvPicPr preferRelativeResize="0"/>
          <p:nvPr/>
        </p:nvPicPr>
        <p:blipFill rotWithShape="1">
          <a:blip r:embed="rId4">
            <a:alphaModFix/>
          </a:blip>
          <a:srcRect/>
          <a:stretch/>
        </p:blipFill>
        <p:spPr>
          <a:xfrm>
            <a:off x="2249088" y="1302100"/>
            <a:ext cx="663075" cy="663075"/>
          </a:xfrm>
          <a:prstGeom prst="rect">
            <a:avLst/>
          </a:prstGeom>
          <a:noFill/>
          <a:ln>
            <a:noFill/>
          </a:ln>
        </p:spPr>
      </p:pic>
      <p:pic>
        <p:nvPicPr>
          <p:cNvPr id="2710" name="Google Shape;2710;p34"/>
          <p:cNvPicPr preferRelativeResize="0"/>
          <p:nvPr/>
        </p:nvPicPr>
        <p:blipFill rotWithShape="1">
          <a:blip r:embed="rId5">
            <a:alphaModFix/>
          </a:blip>
          <a:srcRect/>
          <a:stretch/>
        </p:blipFill>
        <p:spPr>
          <a:xfrm>
            <a:off x="4182600" y="1342989"/>
            <a:ext cx="778801" cy="778801"/>
          </a:xfrm>
          <a:prstGeom prst="rect">
            <a:avLst/>
          </a:prstGeom>
          <a:noFill/>
          <a:ln>
            <a:noFill/>
          </a:ln>
        </p:spPr>
      </p:pic>
      <p:sp>
        <p:nvSpPr>
          <p:cNvPr id="2711" name="Google Shape;2711;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34</a:t>
            </a:fld>
            <a:endParaRPr/>
          </a:p>
        </p:txBody>
      </p:sp>
      <p:sp>
        <p:nvSpPr>
          <p:cNvPr id="2712" name="Google Shape;2712;p34"/>
          <p:cNvSpPr txBox="1"/>
          <p:nvPr/>
        </p:nvSpPr>
        <p:spPr>
          <a:xfrm>
            <a:off x="3709002" y="2230413"/>
            <a:ext cx="949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3. Start a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13" name="Google Shape;2713;p34"/>
          <p:cNvPicPr preferRelativeResize="0"/>
          <p:nvPr/>
        </p:nvPicPr>
        <p:blipFill rotWithShape="1">
          <a:blip r:embed="rId6">
            <a:alphaModFix/>
          </a:blip>
          <a:srcRect/>
          <a:stretch/>
        </p:blipFill>
        <p:spPr>
          <a:xfrm>
            <a:off x="4182600" y="2954625"/>
            <a:ext cx="778801" cy="778801"/>
          </a:xfrm>
          <a:prstGeom prst="rect">
            <a:avLst/>
          </a:prstGeom>
          <a:noFill/>
          <a:ln>
            <a:noFill/>
          </a:ln>
        </p:spPr>
      </p:pic>
      <p:cxnSp>
        <p:nvCxnSpPr>
          <p:cNvPr id="2714" name="Google Shape;2714;p34"/>
          <p:cNvCxnSpPr>
            <a:stCxn id="2710" idx="2"/>
            <a:endCxn id="2713" idx="0"/>
          </p:cNvCxnSpPr>
          <p:nvPr/>
        </p:nvCxnSpPr>
        <p:spPr>
          <a:xfrm>
            <a:off x="4572001" y="2121790"/>
            <a:ext cx="0" cy="832800"/>
          </a:xfrm>
          <a:prstGeom prst="straightConnector1">
            <a:avLst/>
          </a:prstGeom>
          <a:noFill/>
          <a:ln w="19050" cap="flat" cmpd="sng">
            <a:solidFill>
              <a:schemeClr val="accent1"/>
            </a:solidFill>
            <a:prstDash val="solid"/>
            <a:round/>
            <a:headEnd type="none" w="sm" len="sm"/>
            <a:tailEnd type="triangle" w="med" len="med"/>
          </a:ln>
        </p:spPr>
      </p:cxnSp>
      <p:pic>
        <p:nvPicPr>
          <p:cNvPr id="2715" name="Google Shape;2715;p34"/>
          <p:cNvPicPr preferRelativeResize="0"/>
          <p:nvPr/>
        </p:nvPicPr>
        <p:blipFill rotWithShape="1">
          <a:blip r:embed="rId7">
            <a:alphaModFix/>
          </a:blip>
          <a:srcRect/>
          <a:stretch/>
        </p:blipFill>
        <p:spPr>
          <a:xfrm>
            <a:off x="5721550" y="382050"/>
            <a:ext cx="2071475" cy="46056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35"/>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721" name="Google Shape;2721;p35"/>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22" name="Google Shape;2722;p35"/>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sp>
        <p:nvSpPr>
          <p:cNvPr id="2723" name="Google Shape;2723;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pic>
        <p:nvPicPr>
          <p:cNvPr id="2724" name="Google Shape;2724;p35"/>
          <p:cNvPicPr preferRelativeResize="0"/>
          <p:nvPr/>
        </p:nvPicPr>
        <p:blipFill rotWithShape="1">
          <a:blip r:embed="rId3">
            <a:alphaModFix/>
          </a:blip>
          <a:srcRect/>
          <a:stretch/>
        </p:blipFill>
        <p:spPr>
          <a:xfrm>
            <a:off x="893725" y="1767675"/>
            <a:ext cx="778801" cy="778801"/>
          </a:xfrm>
          <a:prstGeom prst="rect">
            <a:avLst/>
          </a:prstGeom>
          <a:noFill/>
          <a:ln>
            <a:noFill/>
          </a:ln>
        </p:spPr>
      </p:pic>
      <p:cxnSp>
        <p:nvCxnSpPr>
          <p:cNvPr id="2725" name="Google Shape;2725;p35"/>
          <p:cNvCxnSpPr/>
          <p:nvPr/>
        </p:nvCxnSpPr>
        <p:spPr>
          <a:xfrm>
            <a:off x="1554313" y="2174750"/>
            <a:ext cx="1315200" cy="0"/>
          </a:xfrm>
          <a:prstGeom prst="straightConnector1">
            <a:avLst/>
          </a:prstGeom>
          <a:noFill/>
          <a:ln w="19050" cap="flat" cmpd="sng">
            <a:solidFill>
              <a:schemeClr val="accent1"/>
            </a:solidFill>
            <a:prstDash val="solid"/>
            <a:round/>
            <a:headEnd type="none" w="sm" len="sm"/>
            <a:tailEnd type="triangle" w="med" len="med"/>
          </a:ln>
        </p:spPr>
      </p:cxnSp>
      <p:sp>
        <p:nvSpPr>
          <p:cNvPr id="2726" name="Google Shape;2726;p35"/>
          <p:cNvSpPr txBox="1"/>
          <p:nvPr/>
        </p:nvSpPr>
        <p:spPr>
          <a:xfrm>
            <a:off x="1599313" y="1877413"/>
            <a:ext cx="12252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Waiting for client to tap card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27" name="Google Shape;2727;p35"/>
          <p:cNvPicPr preferRelativeResize="0"/>
          <p:nvPr/>
        </p:nvPicPr>
        <p:blipFill rotWithShape="1">
          <a:blip r:embed="rId4">
            <a:alphaModFix/>
          </a:blip>
          <a:srcRect/>
          <a:stretch/>
        </p:blipFill>
        <p:spPr>
          <a:xfrm>
            <a:off x="2662438" y="1785350"/>
            <a:ext cx="778801" cy="778799"/>
          </a:xfrm>
          <a:prstGeom prst="rect">
            <a:avLst/>
          </a:prstGeom>
          <a:noFill/>
          <a:ln>
            <a:noFill/>
          </a:ln>
        </p:spPr>
      </p:pic>
      <p:pic>
        <p:nvPicPr>
          <p:cNvPr id="2728" name="Google Shape;2728;p35" title="drive-KhachBquetlen (online-video-cutter.com).mp4">
            <a:hlinkClick r:id="rId5"/>
          </p:cNvPr>
          <p:cNvPicPr preferRelativeResize="0"/>
          <p:nvPr/>
        </p:nvPicPr>
        <p:blipFill rotWithShape="1">
          <a:blip r:embed="rId6">
            <a:alphaModFix/>
          </a:blip>
          <a:srcRect/>
          <a:stretch/>
        </p:blipFill>
        <p:spPr>
          <a:xfrm>
            <a:off x="5163750" y="519424"/>
            <a:ext cx="2489675" cy="4426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8"/>
                                        </p:tgtEl>
                                        <p:attrNameLst>
                                          <p:attrName>style.visibility</p:attrName>
                                        </p:attrNameLst>
                                      </p:cBhvr>
                                      <p:to>
                                        <p:strVal val="visible"/>
                                      </p:to>
                                    </p:set>
                                    <p:animEffect transition="in" filter="fade">
                                      <p:cBhvr>
                                        <p:cTn id="7" dur="1000"/>
                                        <p:tgtEl>
                                          <p:spTgt spid="2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36"/>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734" name="Google Shape;2734;p36"/>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35" name="Google Shape;2735;p36"/>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sp>
        <p:nvSpPr>
          <p:cNvPr id="2736" name="Google Shape;2736;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36</a:t>
            </a:fld>
            <a:endParaRPr/>
          </a:p>
        </p:txBody>
      </p:sp>
      <p:pic>
        <p:nvPicPr>
          <p:cNvPr id="2737" name="Google Shape;2737;p36"/>
          <p:cNvPicPr preferRelativeResize="0"/>
          <p:nvPr/>
        </p:nvPicPr>
        <p:blipFill rotWithShape="1">
          <a:blip r:embed="rId3">
            <a:alphaModFix/>
          </a:blip>
          <a:srcRect/>
          <a:stretch/>
        </p:blipFill>
        <p:spPr>
          <a:xfrm>
            <a:off x="893725" y="1767675"/>
            <a:ext cx="778801" cy="778801"/>
          </a:xfrm>
          <a:prstGeom prst="rect">
            <a:avLst/>
          </a:prstGeom>
          <a:noFill/>
          <a:ln>
            <a:noFill/>
          </a:ln>
        </p:spPr>
      </p:pic>
      <p:cxnSp>
        <p:nvCxnSpPr>
          <p:cNvPr id="2738" name="Google Shape;2738;p36"/>
          <p:cNvCxnSpPr/>
          <p:nvPr/>
        </p:nvCxnSpPr>
        <p:spPr>
          <a:xfrm>
            <a:off x="1554313" y="2174750"/>
            <a:ext cx="1315200" cy="0"/>
          </a:xfrm>
          <a:prstGeom prst="straightConnector1">
            <a:avLst/>
          </a:prstGeom>
          <a:noFill/>
          <a:ln w="19050" cap="flat" cmpd="sng">
            <a:solidFill>
              <a:schemeClr val="accent1"/>
            </a:solidFill>
            <a:prstDash val="solid"/>
            <a:round/>
            <a:headEnd type="none" w="sm" len="sm"/>
            <a:tailEnd type="triangle" w="med" len="med"/>
          </a:ln>
        </p:spPr>
      </p:cxnSp>
      <p:sp>
        <p:nvSpPr>
          <p:cNvPr id="2739" name="Google Shape;2739;p36"/>
          <p:cNvSpPr txBox="1"/>
          <p:nvPr/>
        </p:nvSpPr>
        <p:spPr>
          <a:xfrm>
            <a:off x="1599313" y="1877413"/>
            <a:ext cx="12252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4. Waiting for client to tap card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40" name="Google Shape;2740;p36"/>
          <p:cNvPicPr preferRelativeResize="0"/>
          <p:nvPr/>
        </p:nvPicPr>
        <p:blipFill rotWithShape="1">
          <a:blip r:embed="rId4">
            <a:alphaModFix/>
          </a:blip>
          <a:srcRect/>
          <a:stretch/>
        </p:blipFill>
        <p:spPr>
          <a:xfrm>
            <a:off x="2662438" y="1785350"/>
            <a:ext cx="778801" cy="778799"/>
          </a:xfrm>
          <a:prstGeom prst="rect">
            <a:avLst/>
          </a:prstGeom>
          <a:noFill/>
          <a:ln>
            <a:noFill/>
          </a:ln>
        </p:spPr>
      </p:pic>
      <p:cxnSp>
        <p:nvCxnSpPr>
          <p:cNvPr id="2741" name="Google Shape;2741;p36"/>
          <p:cNvCxnSpPr/>
          <p:nvPr/>
        </p:nvCxnSpPr>
        <p:spPr>
          <a:xfrm>
            <a:off x="3051750" y="2546487"/>
            <a:ext cx="0" cy="1331700"/>
          </a:xfrm>
          <a:prstGeom prst="straightConnector1">
            <a:avLst/>
          </a:prstGeom>
          <a:noFill/>
          <a:ln w="19050" cap="flat" cmpd="sng">
            <a:solidFill>
              <a:schemeClr val="accent1"/>
            </a:solidFill>
            <a:prstDash val="solid"/>
            <a:round/>
            <a:headEnd type="none" w="sm" len="sm"/>
            <a:tailEnd type="triangle" w="med" len="med"/>
          </a:ln>
        </p:spPr>
      </p:cxnSp>
      <p:sp>
        <p:nvSpPr>
          <p:cNvPr id="2742" name="Google Shape;2742;p36"/>
          <p:cNvSpPr txBox="1"/>
          <p:nvPr/>
        </p:nvSpPr>
        <p:spPr>
          <a:xfrm>
            <a:off x="2903788" y="2697813"/>
            <a:ext cx="13152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5. Confirm passing the bus-stop successfully</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43" name="Google Shape;2743;p36"/>
          <p:cNvPicPr preferRelativeResize="0"/>
          <p:nvPr/>
        </p:nvPicPr>
        <p:blipFill rotWithShape="1">
          <a:blip r:embed="rId3">
            <a:alphaModFix/>
          </a:blip>
          <a:srcRect/>
          <a:stretch/>
        </p:blipFill>
        <p:spPr>
          <a:xfrm>
            <a:off x="2662350" y="3878200"/>
            <a:ext cx="778801" cy="778801"/>
          </a:xfrm>
          <a:prstGeom prst="rect">
            <a:avLst/>
          </a:prstGeom>
          <a:noFill/>
          <a:ln>
            <a:noFill/>
          </a:ln>
        </p:spPr>
      </p:pic>
      <p:pic>
        <p:nvPicPr>
          <p:cNvPr id="2744" name="Google Shape;2744;p36" title="driver-clicktramketiep (online-video-cutter.com).mp4">
            <a:hlinkClick r:id="rId5"/>
          </p:cNvPr>
          <p:cNvPicPr preferRelativeResize="0"/>
          <p:nvPr/>
        </p:nvPicPr>
        <p:blipFill rotWithShape="1">
          <a:blip r:embed="rId6">
            <a:alphaModFix/>
          </a:blip>
          <a:srcRect/>
          <a:stretch/>
        </p:blipFill>
        <p:spPr>
          <a:xfrm>
            <a:off x="4512113" y="152400"/>
            <a:ext cx="2221852"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4"/>
                                        </p:tgtEl>
                                        <p:attrNameLst>
                                          <p:attrName>style.visibility</p:attrName>
                                        </p:attrNameLst>
                                      </p:cBhvr>
                                      <p:to>
                                        <p:strVal val="visible"/>
                                      </p:to>
                                    </p:set>
                                    <p:animEffect transition="in" filter="fade">
                                      <p:cBhvr>
                                        <p:cTn id="7" dur="1000"/>
                                        <p:tgtEl>
                                          <p:spTgt spid="2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37"/>
          <p:cNvSpPr txBox="1">
            <a:spLocks noGrp="1"/>
          </p:cNvSpPr>
          <p:nvPr>
            <p:ph type="title"/>
          </p:nvPr>
        </p:nvSpPr>
        <p:spPr>
          <a:xfrm>
            <a:off x="779100" y="458250"/>
            <a:ext cx="32022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100">
                <a:solidFill>
                  <a:srgbClr val="000000"/>
                </a:solidFill>
              </a:rPr>
              <a:t>Staff see drivers location</a:t>
            </a:r>
            <a:endParaRPr sz="3500"/>
          </a:p>
        </p:txBody>
      </p:sp>
      <p:sp>
        <p:nvSpPr>
          <p:cNvPr id="2750" name="Google Shape;2750;p37"/>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51" name="Google Shape;2751;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37</a:t>
            </a:fld>
            <a:endParaRPr/>
          </a:p>
        </p:txBody>
      </p:sp>
      <p:pic>
        <p:nvPicPr>
          <p:cNvPr id="2752" name="Google Shape;2752;p37"/>
          <p:cNvPicPr preferRelativeResize="0"/>
          <p:nvPr/>
        </p:nvPicPr>
        <p:blipFill rotWithShape="1">
          <a:blip r:embed="rId3">
            <a:alphaModFix/>
          </a:blip>
          <a:srcRect/>
          <a:stretch/>
        </p:blipFill>
        <p:spPr>
          <a:xfrm>
            <a:off x="880725" y="1076250"/>
            <a:ext cx="7531301" cy="3622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38"/>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758" name="Google Shape;2758;p38"/>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59" name="Google Shape;2759;p38"/>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sp>
        <p:nvSpPr>
          <p:cNvPr id="2760" name="Google Shape;2760;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38</a:t>
            </a:fld>
            <a:endParaRPr/>
          </a:p>
        </p:txBody>
      </p:sp>
      <p:cxnSp>
        <p:nvCxnSpPr>
          <p:cNvPr id="2761" name="Google Shape;2761;p38"/>
          <p:cNvCxnSpPr/>
          <p:nvPr/>
        </p:nvCxnSpPr>
        <p:spPr>
          <a:xfrm>
            <a:off x="1554313" y="2174750"/>
            <a:ext cx="1315200" cy="0"/>
          </a:xfrm>
          <a:prstGeom prst="straightConnector1">
            <a:avLst/>
          </a:prstGeom>
          <a:noFill/>
          <a:ln w="19050" cap="flat" cmpd="sng">
            <a:solidFill>
              <a:schemeClr val="accent1"/>
            </a:solidFill>
            <a:prstDash val="solid"/>
            <a:round/>
            <a:headEnd type="none" w="sm" len="sm"/>
            <a:tailEnd type="triangle" w="med" len="med"/>
          </a:ln>
        </p:spPr>
      </p:cxnSp>
      <p:sp>
        <p:nvSpPr>
          <p:cNvPr id="2762" name="Google Shape;2762;p38"/>
          <p:cNvSpPr txBox="1"/>
          <p:nvPr/>
        </p:nvSpPr>
        <p:spPr>
          <a:xfrm>
            <a:off x="1599313" y="1877413"/>
            <a:ext cx="12252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 Waiting for client to tap card </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63" name="Google Shape;2763;p38"/>
          <p:cNvPicPr preferRelativeResize="0"/>
          <p:nvPr/>
        </p:nvPicPr>
        <p:blipFill rotWithShape="1">
          <a:blip r:embed="rId3">
            <a:alphaModFix/>
          </a:blip>
          <a:srcRect/>
          <a:stretch/>
        </p:blipFill>
        <p:spPr>
          <a:xfrm>
            <a:off x="835600" y="1785350"/>
            <a:ext cx="778801" cy="778801"/>
          </a:xfrm>
          <a:prstGeom prst="rect">
            <a:avLst/>
          </a:prstGeom>
          <a:noFill/>
          <a:ln>
            <a:noFill/>
          </a:ln>
        </p:spPr>
      </p:pic>
      <p:pic>
        <p:nvPicPr>
          <p:cNvPr id="2764" name="Google Shape;2764;p38"/>
          <p:cNvPicPr preferRelativeResize="0"/>
          <p:nvPr/>
        </p:nvPicPr>
        <p:blipFill rotWithShape="1">
          <a:blip r:embed="rId4">
            <a:alphaModFix/>
          </a:blip>
          <a:srcRect/>
          <a:stretch/>
        </p:blipFill>
        <p:spPr>
          <a:xfrm>
            <a:off x="2715438" y="1785350"/>
            <a:ext cx="778801" cy="778799"/>
          </a:xfrm>
          <a:prstGeom prst="rect">
            <a:avLst/>
          </a:prstGeom>
          <a:noFill/>
          <a:ln>
            <a:noFill/>
          </a:ln>
        </p:spPr>
      </p:pic>
      <p:pic>
        <p:nvPicPr>
          <p:cNvPr id="2765" name="Google Shape;2765;p38" title="drive-thetapxuong (online-video-cutter.com).mp4">
            <a:hlinkClick r:id="rId5"/>
          </p:cNvPr>
          <p:cNvPicPr preferRelativeResize="0"/>
          <p:nvPr/>
        </p:nvPicPr>
        <p:blipFill rotWithShape="1">
          <a:blip r:embed="rId6">
            <a:alphaModFix/>
          </a:blip>
          <a:srcRect/>
          <a:stretch/>
        </p:blipFill>
        <p:spPr>
          <a:xfrm>
            <a:off x="4682500" y="458249"/>
            <a:ext cx="2551500" cy="4535971"/>
          </a:xfrm>
          <a:prstGeom prst="rect">
            <a:avLst/>
          </a:prstGeom>
          <a:noFill/>
          <a:ln>
            <a:noFill/>
          </a:ln>
        </p:spPr>
      </p:pic>
      <p:sp>
        <p:nvSpPr>
          <p:cNvPr id="2766" name="Google Shape;2766;p38"/>
          <p:cNvSpPr/>
          <p:nvPr/>
        </p:nvSpPr>
        <p:spPr>
          <a:xfrm>
            <a:off x="1379675" y="3014475"/>
            <a:ext cx="1865100" cy="1004400"/>
          </a:xfrm>
          <a:prstGeom prst="snip1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Note: Step 4, 5 will be repeated at each bus-stop</a:t>
            </a:r>
            <a:endParaRPr sz="15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
                                        </p:tgtEl>
                                        <p:attrNameLst>
                                          <p:attrName>style.visibility</p:attrName>
                                        </p:attrNameLst>
                                      </p:cBhvr>
                                      <p:to>
                                        <p:strVal val="visible"/>
                                      </p:to>
                                    </p:set>
                                    <p:animEffect transition="in" filter="fade">
                                      <p:cBhvr>
                                        <p:cTn id="7" dur="1000"/>
                                        <p:tgtEl>
                                          <p:spTgt spid="27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6"/>
                                        </p:tgtEl>
                                        <p:attrNameLst>
                                          <p:attrName>style.visibility</p:attrName>
                                        </p:attrNameLst>
                                      </p:cBhvr>
                                      <p:to>
                                        <p:strVal val="visible"/>
                                      </p:to>
                                    </p:set>
                                    <p:animEffect transition="in" filter="fade">
                                      <p:cBhvr>
                                        <p:cTn id="12"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p39"/>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Driver’s Flow</a:t>
            </a:r>
            <a:endParaRPr/>
          </a:p>
        </p:txBody>
      </p:sp>
      <p:sp>
        <p:nvSpPr>
          <p:cNvPr id="2772" name="Google Shape;2772;p39"/>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73" name="Google Shape;2773;p39"/>
          <p:cNvSpPr txBox="1"/>
          <p:nvPr/>
        </p:nvSpPr>
        <p:spPr>
          <a:xfrm>
            <a:off x="835600" y="903925"/>
            <a:ext cx="3200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00"/>
                </a:solidFill>
                <a:latin typeface="Fjalla One"/>
                <a:ea typeface="Fjalla One"/>
                <a:cs typeface="Fjalla One"/>
                <a:sym typeface="Fjalla One"/>
              </a:rPr>
              <a:t>Sign up to receive route’s Flow</a:t>
            </a:r>
            <a:endParaRPr sz="1600" b="1" i="0" u="none" strike="noStrike" cap="none">
              <a:solidFill>
                <a:srgbClr val="000000"/>
              </a:solidFill>
              <a:latin typeface="Fjalla One"/>
              <a:ea typeface="Fjalla One"/>
              <a:cs typeface="Fjalla One"/>
              <a:sym typeface="Fjalla One"/>
            </a:endParaRPr>
          </a:p>
        </p:txBody>
      </p:sp>
      <p:sp>
        <p:nvSpPr>
          <p:cNvPr id="2774" name="Google Shape;2774;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pic>
        <p:nvPicPr>
          <p:cNvPr id="2775" name="Google Shape;2775;p39"/>
          <p:cNvPicPr preferRelativeResize="0"/>
          <p:nvPr/>
        </p:nvPicPr>
        <p:blipFill rotWithShape="1">
          <a:blip r:embed="rId3">
            <a:alphaModFix/>
          </a:blip>
          <a:srcRect/>
          <a:stretch/>
        </p:blipFill>
        <p:spPr>
          <a:xfrm>
            <a:off x="734050" y="2454425"/>
            <a:ext cx="778801" cy="778801"/>
          </a:xfrm>
          <a:prstGeom prst="rect">
            <a:avLst/>
          </a:prstGeom>
          <a:noFill/>
          <a:ln>
            <a:noFill/>
          </a:ln>
        </p:spPr>
      </p:pic>
      <p:cxnSp>
        <p:nvCxnSpPr>
          <p:cNvPr id="2776" name="Google Shape;2776;p39"/>
          <p:cNvCxnSpPr/>
          <p:nvPr/>
        </p:nvCxnSpPr>
        <p:spPr>
          <a:xfrm rot="10800000">
            <a:off x="1437975" y="2843825"/>
            <a:ext cx="1394400" cy="0"/>
          </a:xfrm>
          <a:prstGeom prst="straightConnector1">
            <a:avLst/>
          </a:prstGeom>
          <a:noFill/>
          <a:ln w="19050" cap="flat" cmpd="sng">
            <a:solidFill>
              <a:schemeClr val="accent1"/>
            </a:solidFill>
            <a:prstDash val="solid"/>
            <a:round/>
            <a:headEnd type="stealth" w="med" len="med"/>
            <a:tailEnd type="none" w="sm" len="sm"/>
          </a:ln>
        </p:spPr>
      </p:cxnSp>
      <p:sp>
        <p:nvSpPr>
          <p:cNvPr id="2777" name="Google Shape;2777;p39"/>
          <p:cNvSpPr txBox="1"/>
          <p:nvPr/>
        </p:nvSpPr>
        <p:spPr>
          <a:xfrm>
            <a:off x="1560013" y="2536013"/>
            <a:ext cx="12252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Barlow Semi Condensed"/>
                <a:ea typeface="Barlow Semi Condensed"/>
                <a:cs typeface="Barlow Semi Condensed"/>
                <a:sym typeface="Barlow Semi Condensed"/>
              </a:rPr>
              <a:t>6. Finish a route</a:t>
            </a:r>
            <a:endParaRPr sz="1400" b="0" i="0" u="none" strike="noStrike" cap="none">
              <a:solidFill>
                <a:srgbClr val="000000"/>
              </a:solidFill>
              <a:latin typeface="Barlow Semi Condensed"/>
              <a:ea typeface="Barlow Semi Condensed"/>
              <a:cs typeface="Barlow Semi Condensed"/>
              <a:sym typeface="Barlow Semi Condensed"/>
            </a:endParaRPr>
          </a:p>
        </p:txBody>
      </p:sp>
      <p:pic>
        <p:nvPicPr>
          <p:cNvPr id="2778" name="Google Shape;2778;p39"/>
          <p:cNvPicPr preferRelativeResize="0"/>
          <p:nvPr/>
        </p:nvPicPr>
        <p:blipFill rotWithShape="1">
          <a:blip r:embed="rId4">
            <a:alphaModFix/>
          </a:blip>
          <a:srcRect/>
          <a:stretch/>
        </p:blipFill>
        <p:spPr>
          <a:xfrm>
            <a:off x="2904025" y="2454425"/>
            <a:ext cx="778801" cy="778799"/>
          </a:xfrm>
          <a:prstGeom prst="rect">
            <a:avLst/>
          </a:prstGeom>
          <a:noFill/>
          <a:ln>
            <a:noFill/>
          </a:ln>
        </p:spPr>
      </p:pic>
      <p:pic>
        <p:nvPicPr>
          <p:cNvPr id="2779" name="Google Shape;2779;p39" title="driver-ketthuctuyenn (online-video-cutter.com).mp4">
            <a:hlinkClick r:id="rId5"/>
          </p:cNvPr>
          <p:cNvPicPr preferRelativeResize="0"/>
          <p:nvPr/>
        </p:nvPicPr>
        <p:blipFill rotWithShape="1">
          <a:blip r:embed="rId6">
            <a:alphaModFix/>
          </a:blip>
          <a:srcRect/>
          <a:stretch/>
        </p:blipFill>
        <p:spPr>
          <a:xfrm>
            <a:off x="4698138" y="224550"/>
            <a:ext cx="2219099" cy="4832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9"/>
                                        </p:tgtEl>
                                        <p:attrNameLst>
                                          <p:attrName>style.visibility</p:attrName>
                                        </p:attrNameLst>
                                      </p:cBhvr>
                                      <p:to>
                                        <p:strVal val="visible"/>
                                      </p:to>
                                    </p:set>
                                    <p:animEffect transition="in" filter="fade">
                                      <p:cBhvr>
                                        <p:cTn id="7"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4"/>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a:t>Introduction</a:t>
            </a:r>
            <a:endParaRPr sz="4700"/>
          </a:p>
        </p:txBody>
      </p:sp>
      <p:sp>
        <p:nvSpPr>
          <p:cNvPr id="2003" name="Google Shape;2003;p4"/>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
              <a:t>01</a:t>
            </a:r>
            <a:endParaRPr/>
          </a:p>
        </p:txBody>
      </p:sp>
      <p:sp>
        <p:nvSpPr>
          <p:cNvPr id="2004" name="Google Shape;2004;p4"/>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600"/>
              <a:buNone/>
            </a:pPr>
            <a:r>
              <a:rPr lang="en"/>
              <a:t>Context, Problem and Solution</a:t>
            </a:r>
            <a:endParaRPr/>
          </a:p>
          <a:p>
            <a:pPr marL="0" lvl="0" indent="0" algn="ctr" rtl="0">
              <a:lnSpc>
                <a:spcPct val="100000"/>
              </a:lnSpc>
              <a:spcBef>
                <a:spcPts val="0"/>
              </a:spcBef>
              <a:spcAft>
                <a:spcPts val="0"/>
              </a:spcAft>
              <a:buSzPts val="1600"/>
              <a:buNone/>
            </a:pPr>
            <a:endParaRPr/>
          </a:p>
        </p:txBody>
      </p:sp>
      <p:sp>
        <p:nvSpPr>
          <p:cNvPr id="2005" name="Google Shape;2005;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40"/>
          <p:cNvSpPr txBox="1">
            <a:spLocks noGrp="1"/>
          </p:cNvSpPr>
          <p:nvPr>
            <p:ph type="title"/>
          </p:nvPr>
        </p:nvSpPr>
        <p:spPr>
          <a:xfrm>
            <a:off x="903700" y="458250"/>
            <a:ext cx="5268600" cy="89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How the customer is being charged?</a:t>
            </a:r>
            <a:endParaRPr/>
          </a:p>
        </p:txBody>
      </p:sp>
      <p:sp>
        <p:nvSpPr>
          <p:cNvPr id="2785" name="Google Shape;2785;p40"/>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786" name="Google Shape;2786;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pic>
        <p:nvPicPr>
          <p:cNvPr id="2787" name="Google Shape;2787;p40"/>
          <p:cNvPicPr preferRelativeResize="0"/>
          <p:nvPr/>
        </p:nvPicPr>
        <p:blipFill rotWithShape="1">
          <a:blip r:embed="rId3">
            <a:alphaModFix/>
          </a:blip>
          <a:srcRect/>
          <a:stretch/>
        </p:blipFill>
        <p:spPr>
          <a:xfrm>
            <a:off x="3145738" y="1238250"/>
            <a:ext cx="3311025" cy="3311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41"/>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Workflow</a:t>
            </a:r>
            <a:endParaRPr/>
          </a:p>
        </p:txBody>
      </p:sp>
      <p:sp>
        <p:nvSpPr>
          <p:cNvPr id="2793" name="Google Shape;2793;p41"/>
          <p:cNvSpPr txBox="1"/>
          <p:nvPr/>
        </p:nvSpPr>
        <p:spPr>
          <a:xfrm>
            <a:off x="2649725" y="3541449"/>
            <a:ext cx="2219400" cy="63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Staff’s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794" name="Google Shape;2794;p41"/>
          <p:cNvSpPr txBox="1"/>
          <p:nvPr/>
        </p:nvSpPr>
        <p:spPr>
          <a:xfrm>
            <a:off x="4724500" y="1680075"/>
            <a:ext cx="13329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Driver’s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795" name="Google Shape;2795;p41"/>
          <p:cNvSpPr txBox="1"/>
          <p:nvPr/>
        </p:nvSpPr>
        <p:spPr>
          <a:xfrm>
            <a:off x="6245925" y="3572950"/>
            <a:ext cx="15531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Admin’s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796" name="Google Shape;2796;p41"/>
          <p:cNvSpPr txBox="1"/>
          <p:nvPr/>
        </p:nvSpPr>
        <p:spPr>
          <a:xfrm>
            <a:off x="985700" y="1771926"/>
            <a:ext cx="2219400" cy="5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chemeClr val="dk2"/>
                </a:solidFill>
                <a:latin typeface="Barlow Semi Condensed"/>
                <a:ea typeface="Barlow Semi Condensed"/>
                <a:cs typeface="Barlow Semi Condensed"/>
                <a:sym typeface="Barlow Semi Condensed"/>
              </a:rPr>
              <a:t>Client’s Flow</a:t>
            </a:r>
            <a:endParaRPr sz="1600" b="1" i="0" u="none" strike="noStrike" cap="none">
              <a:solidFill>
                <a:schemeClr val="dk2"/>
              </a:solidFill>
              <a:latin typeface="Barlow Semi Condensed"/>
              <a:ea typeface="Barlow Semi Condensed"/>
              <a:cs typeface="Barlow Semi Condensed"/>
              <a:sym typeface="Barlow Semi Condensed"/>
            </a:endParaRPr>
          </a:p>
        </p:txBody>
      </p:sp>
      <p:sp>
        <p:nvSpPr>
          <p:cNvPr id="2797" name="Google Shape;2797;p41"/>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2</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798" name="Google Shape;2798;p41"/>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Barlow Semi Condensed Medium"/>
                <a:ea typeface="Barlow Semi Condensed Medium"/>
                <a:cs typeface="Barlow Semi Condensed Medium"/>
                <a:sym typeface="Barlow Semi Condensed Medium"/>
              </a:rPr>
              <a:t>Day 3</a:t>
            </a:r>
            <a:endParaRPr sz="1800" b="0" i="0" u="none" strike="noStrike" cap="none">
              <a:solidFill>
                <a:schemeClr val="lt1"/>
              </a:solidFill>
              <a:latin typeface="Barlow Semi Condensed Medium"/>
              <a:ea typeface="Barlow Semi Condensed Medium"/>
              <a:cs typeface="Barlow Semi Condensed Medium"/>
              <a:sym typeface="Barlow Semi Condensed Medium"/>
            </a:endParaRPr>
          </a:p>
        </p:txBody>
      </p:sp>
      <p:sp>
        <p:nvSpPr>
          <p:cNvPr id="2799" name="Google Shape;2799;p41"/>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Day 4</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grpSp>
        <p:nvGrpSpPr>
          <p:cNvPr id="2800" name="Google Shape;2800;p41"/>
          <p:cNvGrpSpPr/>
          <p:nvPr/>
        </p:nvGrpSpPr>
        <p:grpSpPr>
          <a:xfrm>
            <a:off x="1620199" y="2106974"/>
            <a:ext cx="5900539" cy="1517351"/>
            <a:chOff x="1621724" y="2106974"/>
            <a:chExt cx="5900539" cy="1517351"/>
          </a:xfrm>
        </p:grpSpPr>
        <p:grpSp>
          <p:nvGrpSpPr>
            <p:cNvPr id="2801" name="Google Shape;2801;p41"/>
            <p:cNvGrpSpPr/>
            <p:nvPr/>
          </p:nvGrpSpPr>
          <p:grpSpPr>
            <a:xfrm>
              <a:off x="2604780" y="2884996"/>
              <a:ext cx="4021756" cy="520"/>
              <a:chOff x="3762454" y="2553002"/>
              <a:chExt cx="1121578" cy="145"/>
            </a:xfrm>
          </p:grpSpPr>
          <p:cxnSp>
            <p:nvCxnSpPr>
              <p:cNvPr id="2802" name="Google Shape;2802;p41"/>
              <p:cNvCxnSpPr/>
              <p:nvPr/>
            </p:nvCxnSpPr>
            <p:spPr>
              <a:xfrm>
                <a:off x="4195395"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803" name="Google Shape;2803;p41"/>
              <p:cNvCxnSpPr/>
              <p:nvPr/>
            </p:nvCxnSpPr>
            <p:spPr>
              <a:xfrm>
                <a:off x="4652432" y="2553002"/>
                <a:ext cx="231600" cy="0"/>
              </a:xfrm>
              <a:prstGeom prst="straightConnector1">
                <a:avLst/>
              </a:prstGeom>
              <a:noFill/>
              <a:ln w="9525" cap="flat" cmpd="sng">
                <a:solidFill>
                  <a:srgbClr val="595959"/>
                </a:solidFill>
                <a:prstDash val="solid"/>
                <a:round/>
                <a:headEnd type="none" w="sm" len="sm"/>
                <a:tailEnd type="none" w="sm" len="sm"/>
              </a:ln>
            </p:spPr>
          </p:cxnSp>
          <p:cxnSp>
            <p:nvCxnSpPr>
              <p:cNvPr id="2804" name="Google Shape;2804;p41"/>
              <p:cNvCxnSpPr>
                <a:stCxn id="2805" idx="6"/>
                <a:endCxn id="2806" idx="2"/>
              </p:cNvCxnSpPr>
              <p:nvPr/>
            </p:nvCxnSpPr>
            <p:spPr>
              <a:xfrm>
                <a:off x="3762454" y="2553147"/>
                <a:ext cx="183000" cy="0"/>
              </a:xfrm>
              <a:prstGeom prst="straightConnector1">
                <a:avLst/>
              </a:prstGeom>
              <a:noFill/>
              <a:ln w="9525" cap="flat" cmpd="sng">
                <a:solidFill>
                  <a:srgbClr val="595959"/>
                </a:solidFill>
                <a:prstDash val="solid"/>
                <a:round/>
                <a:headEnd type="none" w="sm" len="sm"/>
                <a:tailEnd type="none" w="sm" len="sm"/>
              </a:ln>
            </p:spPr>
          </p:cxnSp>
        </p:grpSp>
        <p:cxnSp>
          <p:nvCxnSpPr>
            <p:cNvPr id="2807" name="Google Shape;2807;p41"/>
            <p:cNvCxnSpPr/>
            <p:nvPr/>
          </p:nvCxnSpPr>
          <p:spPr>
            <a:xfrm>
              <a:off x="3752008" y="3186309"/>
              <a:ext cx="0" cy="358200"/>
            </a:xfrm>
            <a:prstGeom prst="straightConnector1">
              <a:avLst/>
            </a:prstGeom>
            <a:noFill/>
            <a:ln w="9525" cap="flat" cmpd="sng">
              <a:solidFill>
                <a:schemeClr val="dk2"/>
              </a:solidFill>
              <a:prstDash val="solid"/>
              <a:round/>
              <a:headEnd type="none" w="sm" len="sm"/>
              <a:tailEnd type="none" w="sm" len="sm"/>
            </a:ln>
          </p:spPr>
        </p:cxnSp>
        <p:grpSp>
          <p:nvGrpSpPr>
            <p:cNvPr id="2808" name="Google Shape;2808;p41"/>
            <p:cNvGrpSpPr/>
            <p:nvPr/>
          </p:nvGrpSpPr>
          <p:grpSpPr>
            <a:xfrm>
              <a:off x="3261117" y="2393765"/>
              <a:ext cx="983016" cy="983016"/>
              <a:chOff x="3347725" y="2480342"/>
              <a:chExt cx="810000" cy="810000"/>
            </a:xfrm>
          </p:grpSpPr>
          <p:sp>
            <p:nvSpPr>
              <p:cNvPr id="2806" name="Google Shape;2806;p41"/>
              <p:cNvSpPr/>
              <p:nvPr/>
            </p:nvSpPr>
            <p:spPr>
              <a:xfrm>
                <a:off x="3347725" y="2480342"/>
                <a:ext cx="810000" cy="8100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41"/>
              <p:cNvSpPr/>
              <p:nvPr/>
            </p:nvSpPr>
            <p:spPr>
              <a:xfrm>
                <a:off x="3451091" y="2583719"/>
                <a:ext cx="603600" cy="603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10" name="Google Shape;2810;p41"/>
            <p:cNvCxnSpPr>
              <a:stCxn id="2811" idx="0"/>
            </p:cNvCxnSpPr>
            <p:nvPr/>
          </p:nvCxnSpPr>
          <p:spPr>
            <a:xfrm rot="10800000">
              <a:off x="5391606" y="2122100"/>
              <a:ext cx="0" cy="396900"/>
            </a:xfrm>
            <a:prstGeom prst="straightConnector1">
              <a:avLst/>
            </a:prstGeom>
            <a:noFill/>
            <a:ln w="9525" cap="flat" cmpd="sng">
              <a:solidFill>
                <a:schemeClr val="dk2"/>
              </a:solidFill>
              <a:prstDash val="solid"/>
              <a:round/>
              <a:headEnd type="none" w="sm" len="sm"/>
              <a:tailEnd type="none" w="sm" len="sm"/>
            </a:ln>
          </p:spPr>
        </p:cxnSp>
        <p:grpSp>
          <p:nvGrpSpPr>
            <p:cNvPr id="2812" name="Google Shape;2812;p41"/>
            <p:cNvGrpSpPr/>
            <p:nvPr/>
          </p:nvGrpSpPr>
          <p:grpSpPr>
            <a:xfrm>
              <a:off x="4899976" y="2393376"/>
              <a:ext cx="983218" cy="983218"/>
              <a:chOff x="4987056" y="2480342"/>
              <a:chExt cx="809100" cy="809100"/>
            </a:xfrm>
          </p:grpSpPr>
          <p:sp>
            <p:nvSpPr>
              <p:cNvPr id="2813" name="Google Shape;2813;p41"/>
              <p:cNvSpPr/>
              <p:nvPr/>
            </p:nvSpPr>
            <p:spPr>
              <a:xfrm>
                <a:off x="4987056" y="2480342"/>
                <a:ext cx="809100" cy="8091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41"/>
              <p:cNvSpPr/>
              <p:nvPr/>
            </p:nvSpPr>
            <p:spPr>
              <a:xfrm>
                <a:off x="5090423" y="2583719"/>
                <a:ext cx="602400" cy="60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14" name="Google Shape;2814;p41"/>
            <p:cNvCxnSpPr/>
            <p:nvPr/>
          </p:nvCxnSpPr>
          <p:spPr>
            <a:xfrm>
              <a:off x="7031106" y="3186309"/>
              <a:ext cx="0" cy="357000"/>
            </a:xfrm>
            <a:prstGeom prst="straightConnector1">
              <a:avLst/>
            </a:prstGeom>
            <a:noFill/>
            <a:ln w="9525" cap="flat" cmpd="sng">
              <a:solidFill>
                <a:schemeClr val="dk2"/>
              </a:solidFill>
              <a:prstDash val="solid"/>
              <a:round/>
              <a:headEnd type="none" w="sm" len="sm"/>
              <a:tailEnd type="none" w="sm" len="sm"/>
            </a:ln>
          </p:spPr>
        </p:cxnSp>
        <p:grpSp>
          <p:nvGrpSpPr>
            <p:cNvPr id="2815" name="Google Shape;2815;p41"/>
            <p:cNvGrpSpPr/>
            <p:nvPr/>
          </p:nvGrpSpPr>
          <p:grpSpPr>
            <a:xfrm>
              <a:off x="6539045" y="2393178"/>
              <a:ext cx="983218" cy="983218"/>
              <a:chOff x="6626363" y="2480342"/>
              <a:chExt cx="809100" cy="809100"/>
            </a:xfrm>
          </p:grpSpPr>
          <p:sp>
            <p:nvSpPr>
              <p:cNvPr id="2816" name="Google Shape;2816;p41"/>
              <p:cNvSpPr/>
              <p:nvPr/>
            </p:nvSpPr>
            <p:spPr>
              <a:xfrm>
                <a:off x="6626363" y="2480342"/>
                <a:ext cx="809100" cy="80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41"/>
              <p:cNvSpPr/>
              <p:nvPr/>
            </p:nvSpPr>
            <p:spPr>
              <a:xfrm>
                <a:off x="6729729" y="2583719"/>
                <a:ext cx="602400" cy="602400"/>
              </a:xfrm>
              <a:prstGeom prst="ellipse">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18" name="Google Shape;2818;p41"/>
            <p:cNvCxnSpPr>
              <a:stCxn id="2819" idx="0"/>
            </p:cNvCxnSpPr>
            <p:nvPr/>
          </p:nvCxnSpPr>
          <p:spPr>
            <a:xfrm rot="10800000">
              <a:off x="2113473" y="2122227"/>
              <a:ext cx="0" cy="397200"/>
            </a:xfrm>
            <a:prstGeom prst="straightConnector1">
              <a:avLst/>
            </a:prstGeom>
            <a:noFill/>
            <a:ln w="9525" cap="flat" cmpd="sng">
              <a:solidFill>
                <a:schemeClr val="dk2"/>
              </a:solidFill>
              <a:prstDash val="solid"/>
              <a:round/>
              <a:headEnd type="none" w="sm" len="sm"/>
              <a:tailEnd type="none" w="sm" len="sm"/>
            </a:ln>
          </p:spPr>
        </p:cxnSp>
        <p:sp>
          <p:nvSpPr>
            <p:cNvPr id="2820" name="Google Shape;2820;p41"/>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41"/>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41"/>
            <p:cNvSpPr/>
            <p:nvPr/>
          </p:nvSpPr>
          <p:spPr>
            <a:xfrm>
              <a:off x="3711575"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41"/>
            <p:cNvSpPr/>
            <p:nvPr/>
          </p:nvSpPr>
          <p:spPr>
            <a:xfrm>
              <a:off x="6990966" y="3544525"/>
              <a:ext cx="79800" cy="79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24" name="Google Shape;2824;p41"/>
            <p:cNvGrpSpPr/>
            <p:nvPr/>
          </p:nvGrpSpPr>
          <p:grpSpPr>
            <a:xfrm>
              <a:off x="1621724" y="2393805"/>
              <a:ext cx="983056" cy="983421"/>
              <a:chOff x="1708681" y="2480698"/>
              <a:chExt cx="809100" cy="809400"/>
            </a:xfrm>
          </p:grpSpPr>
          <p:sp>
            <p:nvSpPr>
              <p:cNvPr id="2805" name="Google Shape;2805;p41"/>
              <p:cNvSpPr/>
              <p:nvPr/>
            </p:nvSpPr>
            <p:spPr>
              <a:xfrm>
                <a:off x="1708681" y="2480698"/>
                <a:ext cx="809100" cy="809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41"/>
              <p:cNvSpPr/>
              <p:nvPr/>
            </p:nvSpPr>
            <p:spPr>
              <a:xfrm>
                <a:off x="1812063" y="2584091"/>
                <a:ext cx="602700" cy="6027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825" name="Google Shape;2825;p41"/>
          <p:cNvPicPr preferRelativeResize="0"/>
          <p:nvPr/>
        </p:nvPicPr>
        <p:blipFill rotWithShape="1">
          <a:blip r:embed="rId3">
            <a:alphaModFix/>
          </a:blip>
          <a:srcRect/>
          <a:stretch/>
        </p:blipFill>
        <p:spPr>
          <a:xfrm>
            <a:off x="3524388" y="2630613"/>
            <a:ext cx="470075" cy="470075"/>
          </a:xfrm>
          <a:prstGeom prst="rect">
            <a:avLst/>
          </a:prstGeom>
          <a:noFill/>
          <a:ln>
            <a:noFill/>
          </a:ln>
        </p:spPr>
      </p:pic>
      <p:pic>
        <p:nvPicPr>
          <p:cNvPr id="2826" name="Google Shape;2826;p41"/>
          <p:cNvPicPr preferRelativeResize="0"/>
          <p:nvPr/>
        </p:nvPicPr>
        <p:blipFill rotWithShape="1">
          <a:blip r:embed="rId4">
            <a:alphaModFix/>
          </a:blip>
          <a:srcRect/>
          <a:stretch/>
        </p:blipFill>
        <p:spPr>
          <a:xfrm>
            <a:off x="6787450" y="2650950"/>
            <a:ext cx="470051" cy="470051"/>
          </a:xfrm>
          <a:prstGeom prst="rect">
            <a:avLst/>
          </a:prstGeom>
          <a:noFill/>
          <a:ln>
            <a:noFill/>
          </a:ln>
        </p:spPr>
      </p:pic>
      <p:pic>
        <p:nvPicPr>
          <p:cNvPr id="2827" name="Google Shape;2827;p41"/>
          <p:cNvPicPr preferRelativeResize="0"/>
          <p:nvPr/>
        </p:nvPicPr>
        <p:blipFill rotWithShape="1">
          <a:blip r:embed="rId5">
            <a:alphaModFix/>
          </a:blip>
          <a:srcRect/>
          <a:stretch/>
        </p:blipFill>
        <p:spPr>
          <a:xfrm>
            <a:off x="5119025" y="2593725"/>
            <a:ext cx="543850" cy="543850"/>
          </a:xfrm>
          <a:prstGeom prst="rect">
            <a:avLst/>
          </a:prstGeom>
          <a:noFill/>
          <a:ln>
            <a:noFill/>
          </a:ln>
        </p:spPr>
      </p:pic>
      <p:pic>
        <p:nvPicPr>
          <p:cNvPr id="2828" name="Google Shape;2828;p41"/>
          <p:cNvPicPr preferRelativeResize="0"/>
          <p:nvPr/>
        </p:nvPicPr>
        <p:blipFill rotWithShape="1">
          <a:blip r:embed="rId6">
            <a:alphaModFix/>
          </a:blip>
          <a:srcRect/>
          <a:stretch/>
        </p:blipFill>
        <p:spPr>
          <a:xfrm>
            <a:off x="1823475" y="2614050"/>
            <a:ext cx="543850" cy="543850"/>
          </a:xfrm>
          <a:prstGeom prst="rect">
            <a:avLst/>
          </a:prstGeom>
          <a:noFill/>
          <a:ln>
            <a:noFill/>
          </a:ln>
        </p:spPr>
      </p:pic>
      <p:sp>
        <p:nvSpPr>
          <p:cNvPr id="2829" name="Google Shape;2829;p41"/>
          <p:cNvSpPr txBox="1">
            <a:spLocks noGrp="1"/>
          </p:cNvSpPr>
          <p:nvPr>
            <p:ph type="title"/>
          </p:nvPr>
        </p:nvSpPr>
        <p:spPr>
          <a:xfrm>
            <a:off x="6815325" y="54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830" name="Google Shape;2830;p41"/>
          <p:cNvSpPr txBox="1"/>
          <p:nvPr/>
        </p:nvSpPr>
        <p:spPr>
          <a:xfrm>
            <a:off x="6395700" y="3570949"/>
            <a:ext cx="2219400" cy="63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accent1"/>
                </a:solidFill>
                <a:latin typeface="Barlow Semi Condensed"/>
                <a:ea typeface="Barlow Semi Condensed"/>
                <a:cs typeface="Barlow Semi Condensed"/>
                <a:sym typeface="Barlow Semi Condensed"/>
              </a:rPr>
              <a:t>Admin’s Flow</a:t>
            </a:r>
            <a:endParaRPr sz="1600" b="1" i="0" u="none" strike="noStrike" cap="none">
              <a:solidFill>
                <a:schemeClr val="accent1"/>
              </a:solidFill>
              <a:latin typeface="Barlow Semi Condensed"/>
              <a:ea typeface="Barlow Semi Condensed"/>
              <a:cs typeface="Barlow Semi Condensed"/>
              <a:sym typeface="Barlow Semi Condensed"/>
            </a:endParaRPr>
          </a:p>
        </p:txBody>
      </p:sp>
      <p:sp>
        <p:nvSpPr>
          <p:cNvPr id="2831" name="Google Shape;2831;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0"/>
                                        </p:tgtEl>
                                        <p:attrNameLst>
                                          <p:attrName>style.visibility</p:attrName>
                                        </p:attrNameLst>
                                      </p:cBhvr>
                                      <p:to>
                                        <p:strVal val="visible"/>
                                      </p:to>
                                    </p:set>
                                    <p:animEffect transition="in" filter="fade">
                                      <p:cBhvr>
                                        <p:cTn id="7" dur="1000"/>
                                        <p:tgtEl>
                                          <p:spTgt spid="2830"/>
                                        </p:tgtEl>
                                      </p:cBhvr>
                                    </p:animEffect>
                                  </p:childTnLst>
                                </p:cTn>
                              </p:par>
                              <p:par>
                                <p:cTn id="8" presetID="1" presetClass="exit" presetSubtype="0" fill="hold" nodeType="withEffect">
                                  <p:stCondLst>
                                    <p:cond delay="0"/>
                                  </p:stCondLst>
                                  <p:childTnLst>
                                    <p:set>
                                      <p:cBhvr>
                                        <p:cTn id="9" dur="1" fill="hold">
                                          <p:stCondLst>
                                            <p:cond delay="1"/>
                                          </p:stCondLst>
                                        </p:cTn>
                                        <p:tgtEl>
                                          <p:spTgt spid="27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42"/>
          <p:cNvSpPr txBox="1">
            <a:spLocks noGrp="1"/>
          </p:cNvSpPr>
          <p:nvPr>
            <p:ph type="title"/>
          </p:nvPr>
        </p:nvSpPr>
        <p:spPr>
          <a:xfrm>
            <a:off x="507100" y="382050"/>
            <a:ext cx="2551500" cy="61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Admin’s Flow</a:t>
            </a:r>
            <a:endParaRPr/>
          </a:p>
        </p:txBody>
      </p:sp>
      <p:sp>
        <p:nvSpPr>
          <p:cNvPr id="2837" name="Google Shape;2837;p42"/>
          <p:cNvSpPr txBox="1">
            <a:spLocks noGrp="1"/>
          </p:cNvSpPr>
          <p:nvPr>
            <p:ph type="title" idx="4294967295"/>
          </p:nvPr>
        </p:nvSpPr>
        <p:spPr>
          <a:xfrm>
            <a:off x="7027100" y="40350"/>
            <a:ext cx="16236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600"/>
              <a:t>3. Demonstration</a:t>
            </a:r>
            <a:endParaRPr sz="1600"/>
          </a:p>
        </p:txBody>
      </p:sp>
      <p:sp>
        <p:nvSpPr>
          <p:cNvPr id="2838" name="Google Shape;2838;p42"/>
          <p:cNvSpPr txBox="1"/>
          <p:nvPr/>
        </p:nvSpPr>
        <p:spPr>
          <a:xfrm>
            <a:off x="651925" y="2844825"/>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Admin</a:t>
            </a:r>
            <a:endParaRPr sz="1400" b="1" i="0" u="none" strike="noStrike" cap="none">
              <a:solidFill>
                <a:srgbClr val="000000"/>
              </a:solidFill>
              <a:latin typeface="Arial"/>
              <a:ea typeface="Arial"/>
              <a:cs typeface="Arial"/>
              <a:sym typeface="Arial"/>
            </a:endParaRPr>
          </a:p>
        </p:txBody>
      </p:sp>
      <p:cxnSp>
        <p:nvCxnSpPr>
          <p:cNvPr id="2839" name="Google Shape;2839;p42"/>
          <p:cNvCxnSpPr/>
          <p:nvPr/>
        </p:nvCxnSpPr>
        <p:spPr>
          <a:xfrm>
            <a:off x="1423555" y="2571704"/>
            <a:ext cx="990300" cy="13500"/>
          </a:xfrm>
          <a:prstGeom prst="straightConnector1">
            <a:avLst/>
          </a:prstGeom>
          <a:noFill/>
          <a:ln w="19050" cap="flat" cmpd="sng">
            <a:solidFill>
              <a:schemeClr val="accent1"/>
            </a:solidFill>
            <a:prstDash val="solid"/>
            <a:round/>
            <a:headEnd type="none" w="sm" len="sm"/>
            <a:tailEnd type="triangle" w="med" len="med"/>
          </a:ln>
        </p:spPr>
      </p:cxnSp>
      <p:pic>
        <p:nvPicPr>
          <p:cNvPr id="2840" name="Google Shape;2840;p42"/>
          <p:cNvPicPr preferRelativeResize="0"/>
          <p:nvPr/>
        </p:nvPicPr>
        <p:blipFill rotWithShape="1">
          <a:blip r:embed="rId3">
            <a:alphaModFix/>
          </a:blip>
          <a:srcRect/>
          <a:stretch/>
        </p:blipFill>
        <p:spPr>
          <a:xfrm>
            <a:off x="2467750" y="2246125"/>
            <a:ext cx="664650" cy="664650"/>
          </a:xfrm>
          <a:prstGeom prst="rect">
            <a:avLst/>
          </a:prstGeom>
          <a:noFill/>
          <a:ln>
            <a:noFill/>
          </a:ln>
        </p:spPr>
      </p:pic>
      <p:pic>
        <p:nvPicPr>
          <p:cNvPr id="2841" name="Google Shape;2841;p42"/>
          <p:cNvPicPr preferRelativeResize="0"/>
          <p:nvPr/>
        </p:nvPicPr>
        <p:blipFill rotWithShape="1">
          <a:blip r:embed="rId4">
            <a:alphaModFix/>
          </a:blip>
          <a:srcRect/>
          <a:stretch/>
        </p:blipFill>
        <p:spPr>
          <a:xfrm>
            <a:off x="739675" y="2241525"/>
            <a:ext cx="603300" cy="603300"/>
          </a:xfrm>
          <a:prstGeom prst="rect">
            <a:avLst/>
          </a:prstGeom>
          <a:noFill/>
          <a:ln>
            <a:noFill/>
          </a:ln>
        </p:spPr>
      </p:pic>
      <p:sp>
        <p:nvSpPr>
          <p:cNvPr id="2842" name="Google Shape;2842;p42"/>
          <p:cNvSpPr txBox="1"/>
          <p:nvPr/>
        </p:nvSpPr>
        <p:spPr>
          <a:xfrm>
            <a:off x="1457363" y="2246125"/>
            <a:ext cx="99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1. Login</a:t>
            </a:r>
            <a:endParaRPr sz="1400" b="1" i="0" u="none" strike="noStrike" cap="none">
              <a:solidFill>
                <a:srgbClr val="000000"/>
              </a:solidFill>
              <a:latin typeface="Arial"/>
              <a:ea typeface="Arial"/>
              <a:cs typeface="Arial"/>
              <a:sym typeface="Arial"/>
            </a:endParaRPr>
          </a:p>
        </p:txBody>
      </p:sp>
      <p:sp>
        <p:nvSpPr>
          <p:cNvPr id="2843" name="Google Shape;2843;p42"/>
          <p:cNvSpPr txBox="1"/>
          <p:nvPr/>
        </p:nvSpPr>
        <p:spPr>
          <a:xfrm>
            <a:off x="3046798" y="2246113"/>
            <a:ext cx="184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2. Management</a:t>
            </a:r>
            <a:endParaRPr sz="1400" b="1" i="0" u="none" strike="noStrike" cap="none">
              <a:solidFill>
                <a:srgbClr val="000000"/>
              </a:solidFill>
              <a:latin typeface="Arial"/>
              <a:ea typeface="Arial"/>
              <a:cs typeface="Arial"/>
              <a:sym typeface="Arial"/>
            </a:endParaRPr>
          </a:p>
        </p:txBody>
      </p:sp>
      <p:pic>
        <p:nvPicPr>
          <p:cNvPr id="2844" name="Google Shape;2844;p42"/>
          <p:cNvPicPr preferRelativeResize="0"/>
          <p:nvPr/>
        </p:nvPicPr>
        <p:blipFill rotWithShape="1">
          <a:blip r:embed="rId5">
            <a:alphaModFix/>
          </a:blip>
          <a:srcRect/>
          <a:stretch/>
        </p:blipFill>
        <p:spPr>
          <a:xfrm>
            <a:off x="6650875" y="2820313"/>
            <a:ext cx="664650" cy="664650"/>
          </a:xfrm>
          <a:prstGeom prst="rect">
            <a:avLst/>
          </a:prstGeom>
          <a:noFill/>
          <a:ln>
            <a:noFill/>
          </a:ln>
        </p:spPr>
      </p:pic>
      <p:sp>
        <p:nvSpPr>
          <p:cNvPr id="2845" name="Google Shape;2845;p42"/>
          <p:cNvSpPr txBox="1"/>
          <p:nvPr/>
        </p:nvSpPr>
        <p:spPr>
          <a:xfrm>
            <a:off x="6646300" y="3415475"/>
            <a:ext cx="778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Staff</a:t>
            </a:r>
            <a:endParaRPr sz="1400" b="1" i="0" u="none" strike="noStrike" cap="none">
              <a:solidFill>
                <a:srgbClr val="000000"/>
              </a:solidFill>
              <a:latin typeface="Arial"/>
              <a:ea typeface="Arial"/>
              <a:cs typeface="Arial"/>
              <a:sym typeface="Arial"/>
            </a:endParaRPr>
          </a:p>
        </p:txBody>
      </p:sp>
      <p:sp>
        <p:nvSpPr>
          <p:cNvPr id="2846" name="Google Shape;2846;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cxnSp>
        <p:nvCxnSpPr>
          <p:cNvPr id="2847" name="Google Shape;2847;p42"/>
          <p:cNvCxnSpPr/>
          <p:nvPr/>
        </p:nvCxnSpPr>
        <p:spPr>
          <a:xfrm>
            <a:off x="5110225" y="2571697"/>
            <a:ext cx="1469100" cy="582000"/>
          </a:xfrm>
          <a:prstGeom prst="straightConnector1">
            <a:avLst/>
          </a:prstGeom>
          <a:noFill/>
          <a:ln w="19050" cap="flat" cmpd="sng">
            <a:solidFill>
              <a:schemeClr val="accent1"/>
            </a:solidFill>
            <a:prstDash val="solid"/>
            <a:round/>
            <a:headEnd type="none" w="sm" len="sm"/>
            <a:tailEnd type="triangle" w="med" len="med"/>
          </a:ln>
        </p:spPr>
      </p:cxnSp>
      <p:cxnSp>
        <p:nvCxnSpPr>
          <p:cNvPr id="2848" name="Google Shape;2848;p42"/>
          <p:cNvCxnSpPr/>
          <p:nvPr/>
        </p:nvCxnSpPr>
        <p:spPr>
          <a:xfrm rot="10800000" flipH="1">
            <a:off x="5116470" y="1941289"/>
            <a:ext cx="1467900" cy="627900"/>
          </a:xfrm>
          <a:prstGeom prst="straightConnector1">
            <a:avLst/>
          </a:prstGeom>
          <a:noFill/>
          <a:ln w="19050" cap="flat" cmpd="sng">
            <a:solidFill>
              <a:schemeClr val="accent1"/>
            </a:solidFill>
            <a:prstDash val="solid"/>
            <a:round/>
            <a:headEnd type="none" w="sm" len="sm"/>
            <a:tailEnd type="triangle" w="med" len="med"/>
          </a:ln>
        </p:spPr>
      </p:cxnSp>
      <p:cxnSp>
        <p:nvCxnSpPr>
          <p:cNvPr id="2849" name="Google Shape;2849;p42"/>
          <p:cNvCxnSpPr/>
          <p:nvPr/>
        </p:nvCxnSpPr>
        <p:spPr>
          <a:xfrm>
            <a:off x="5116452" y="2580955"/>
            <a:ext cx="1505100" cy="1653300"/>
          </a:xfrm>
          <a:prstGeom prst="straightConnector1">
            <a:avLst/>
          </a:prstGeom>
          <a:noFill/>
          <a:ln w="19050" cap="flat" cmpd="sng">
            <a:solidFill>
              <a:schemeClr val="accent1"/>
            </a:solidFill>
            <a:prstDash val="solid"/>
            <a:round/>
            <a:headEnd type="none" w="sm" len="sm"/>
            <a:tailEnd type="triangle" w="med" len="med"/>
          </a:ln>
        </p:spPr>
      </p:cxnSp>
      <p:pic>
        <p:nvPicPr>
          <p:cNvPr id="2850" name="Google Shape;2850;p42"/>
          <p:cNvPicPr preferRelativeResize="0"/>
          <p:nvPr/>
        </p:nvPicPr>
        <p:blipFill rotWithShape="1">
          <a:blip r:embed="rId6">
            <a:alphaModFix/>
          </a:blip>
          <a:srcRect/>
          <a:stretch/>
        </p:blipFill>
        <p:spPr>
          <a:xfrm>
            <a:off x="6705925" y="3865550"/>
            <a:ext cx="664650" cy="664650"/>
          </a:xfrm>
          <a:prstGeom prst="rect">
            <a:avLst/>
          </a:prstGeom>
          <a:noFill/>
          <a:ln>
            <a:noFill/>
          </a:ln>
        </p:spPr>
      </p:pic>
      <p:sp>
        <p:nvSpPr>
          <p:cNvPr id="2851" name="Google Shape;2851;p42"/>
          <p:cNvSpPr txBox="1"/>
          <p:nvPr/>
        </p:nvSpPr>
        <p:spPr>
          <a:xfrm>
            <a:off x="6648850" y="4316100"/>
            <a:ext cx="778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Bus route</a:t>
            </a:r>
            <a:endParaRPr sz="1400" b="1" i="0" u="none" strike="noStrike" cap="none">
              <a:solidFill>
                <a:srgbClr val="000000"/>
              </a:solidFill>
              <a:latin typeface="Arial"/>
              <a:ea typeface="Arial"/>
              <a:cs typeface="Arial"/>
              <a:sym typeface="Arial"/>
            </a:endParaRPr>
          </a:p>
        </p:txBody>
      </p:sp>
      <p:pic>
        <p:nvPicPr>
          <p:cNvPr id="2852" name="Google Shape;2852;p42"/>
          <p:cNvPicPr preferRelativeResize="0"/>
          <p:nvPr/>
        </p:nvPicPr>
        <p:blipFill rotWithShape="1">
          <a:blip r:embed="rId7">
            <a:alphaModFix/>
          </a:blip>
          <a:srcRect/>
          <a:stretch/>
        </p:blipFill>
        <p:spPr>
          <a:xfrm>
            <a:off x="6598003" y="1609375"/>
            <a:ext cx="618001" cy="617999"/>
          </a:xfrm>
          <a:prstGeom prst="rect">
            <a:avLst/>
          </a:prstGeom>
          <a:noFill/>
          <a:ln>
            <a:noFill/>
          </a:ln>
        </p:spPr>
      </p:pic>
      <p:sp>
        <p:nvSpPr>
          <p:cNvPr id="2853" name="Google Shape;2853;p42"/>
          <p:cNvSpPr txBox="1"/>
          <p:nvPr/>
        </p:nvSpPr>
        <p:spPr>
          <a:xfrm>
            <a:off x="6598000" y="2151175"/>
            <a:ext cx="61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Driver</a:t>
            </a:r>
            <a:endParaRPr sz="1400" b="1" i="0" u="none" strike="noStrike" cap="none">
              <a:solidFill>
                <a:srgbClr val="000000"/>
              </a:solidFill>
              <a:latin typeface="Barlow Semi Condensed"/>
              <a:ea typeface="Barlow Semi Condensed"/>
              <a:cs typeface="Barlow Semi Condensed"/>
              <a:sym typeface="Barlow Semi Condensed"/>
            </a:endParaRPr>
          </a:p>
        </p:txBody>
      </p:sp>
      <p:cxnSp>
        <p:nvCxnSpPr>
          <p:cNvPr id="2854" name="Google Shape;2854;p42"/>
          <p:cNvCxnSpPr/>
          <p:nvPr/>
        </p:nvCxnSpPr>
        <p:spPr>
          <a:xfrm rot="10800000" flipH="1">
            <a:off x="5125714" y="876270"/>
            <a:ext cx="1439400" cy="1687800"/>
          </a:xfrm>
          <a:prstGeom prst="straightConnector1">
            <a:avLst/>
          </a:prstGeom>
          <a:noFill/>
          <a:ln w="19050" cap="flat" cmpd="sng">
            <a:solidFill>
              <a:schemeClr val="accent1"/>
            </a:solidFill>
            <a:prstDash val="solid"/>
            <a:round/>
            <a:headEnd type="none" w="sm" len="sm"/>
            <a:tailEnd type="triangle" w="med" len="med"/>
          </a:ln>
        </p:spPr>
      </p:cxnSp>
      <p:cxnSp>
        <p:nvCxnSpPr>
          <p:cNvPr id="2855" name="Google Shape;2855;p42"/>
          <p:cNvCxnSpPr/>
          <p:nvPr/>
        </p:nvCxnSpPr>
        <p:spPr>
          <a:xfrm>
            <a:off x="3247023" y="2578438"/>
            <a:ext cx="1884300" cy="0"/>
          </a:xfrm>
          <a:prstGeom prst="straightConnector1">
            <a:avLst/>
          </a:prstGeom>
          <a:noFill/>
          <a:ln w="19050" cap="flat" cmpd="sng">
            <a:solidFill>
              <a:schemeClr val="accent1"/>
            </a:solidFill>
            <a:prstDash val="solid"/>
            <a:round/>
            <a:headEnd type="none" w="sm" len="sm"/>
            <a:tailEnd type="none" w="sm" len="sm"/>
          </a:ln>
        </p:spPr>
      </p:cxnSp>
      <p:sp>
        <p:nvSpPr>
          <p:cNvPr id="2856" name="Google Shape;2856;p42"/>
          <p:cNvSpPr txBox="1"/>
          <p:nvPr/>
        </p:nvSpPr>
        <p:spPr>
          <a:xfrm>
            <a:off x="6473350" y="1091475"/>
            <a:ext cx="86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Barlow Semi Condensed"/>
                <a:ea typeface="Barlow Semi Condensed"/>
                <a:cs typeface="Barlow Semi Condensed"/>
                <a:sym typeface="Barlow Semi Condensed"/>
              </a:rPr>
              <a:t>NFC card</a:t>
            </a:r>
            <a:endParaRPr sz="1400" b="1" i="0" u="none" strike="noStrike" cap="none">
              <a:solidFill>
                <a:srgbClr val="000000"/>
              </a:solidFill>
              <a:latin typeface="Barlow Semi Condensed"/>
              <a:ea typeface="Barlow Semi Condensed"/>
              <a:cs typeface="Barlow Semi Condensed"/>
              <a:sym typeface="Barlow Semi Condensed"/>
            </a:endParaRPr>
          </a:p>
        </p:txBody>
      </p:sp>
      <p:pic>
        <p:nvPicPr>
          <p:cNvPr id="2857" name="Google Shape;2857;p42"/>
          <p:cNvPicPr preferRelativeResize="0"/>
          <p:nvPr/>
        </p:nvPicPr>
        <p:blipFill rotWithShape="1">
          <a:blip r:embed="rId8">
            <a:alphaModFix/>
          </a:blip>
          <a:srcRect/>
          <a:stretch/>
        </p:blipFill>
        <p:spPr>
          <a:xfrm>
            <a:off x="6593513" y="575950"/>
            <a:ext cx="618001" cy="617999"/>
          </a:xfrm>
          <a:prstGeom prst="rect">
            <a:avLst/>
          </a:prstGeom>
          <a:noFill/>
          <a:ln>
            <a:noFill/>
          </a:ln>
        </p:spPr>
      </p:pic>
      <p:pic>
        <p:nvPicPr>
          <p:cNvPr id="2858" name="Google Shape;2858;p42"/>
          <p:cNvPicPr preferRelativeResize="0"/>
          <p:nvPr/>
        </p:nvPicPr>
        <p:blipFill rotWithShape="1">
          <a:blip r:embed="rId9">
            <a:alphaModFix/>
          </a:blip>
          <a:srcRect/>
          <a:stretch/>
        </p:blipFill>
        <p:spPr>
          <a:xfrm>
            <a:off x="2467750" y="3816200"/>
            <a:ext cx="664650" cy="664650"/>
          </a:xfrm>
          <a:prstGeom prst="rect">
            <a:avLst/>
          </a:prstGeom>
          <a:noFill/>
          <a:ln>
            <a:noFill/>
          </a:ln>
        </p:spPr>
      </p:pic>
      <p:cxnSp>
        <p:nvCxnSpPr>
          <p:cNvPr id="2859" name="Google Shape;2859;p42"/>
          <p:cNvCxnSpPr>
            <a:stCxn id="2840" idx="2"/>
          </p:cNvCxnSpPr>
          <p:nvPr/>
        </p:nvCxnSpPr>
        <p:spPr>
          <a:xfrm>
            <a:off x="2800075" y="2910775"/>
            <a:ext cx="0" cy="780300"/>
          </a:xfrm>
          <a:prstGeom prst="straightConnector1">
            <a:avLst/>
          </a:prstGeom>
          <a:noFill/>
          <a:ln w="19050" cap="flat" cmpd="sng">
            <a:solidFill>
              <a:schemeClr val="accent1"/>
            </a:solidFill>
            <a:prstDash val="solid"/>
            <a:round/>
            <a:headEnd type="none" w="sm" len="sm"/>
            <a:tailEnd type="triangle" w="med" len="med"/>
          </a:ln>
        </p:spPr>
      </p:cxnSp>
      <p:sp>
        <p:nvSpPr>
          <p:cNvPr id="2860" name="Google Shape;2860;p42"/>
          <p:cNvSpPr txBox="1"/>
          <p:nvPr/>
        </p:nvSpPr>
        <p:spPr>
          <a:xfrm>
            <a:off x="2585511" y="3031163"/>
            <a:ext cx="184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3. View statistic</a:t>
            </a:r>
            <a:endParaRPr sz="14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9"/>
                                        </p:tgtEl>
                                        <p:attrNameLst>
                                          <p:attrName>style.visibility</p:attrName>
                                        </p:attrNameLst>
                                      </p:cBhvr>
                                      <p:to>
                                        <p:strVal val="visible"/>
                                      </p:to>
                                    </p:set>
                                    <p:animEffect transition="in" filter="fade">
                                      <p:cBhvr>
                                        <p:cTn id="7" dur="500"/>
                                        <p:tgtEl>
                                          <p:spTgt spid="2839"/>
                                        </p:tgtEl>
                                      </p:cBhvr>
                                    </p:animEffect>
                                  </p:childTnLst>
                                </p:cTn>
                              </p:par>
                              <p:par>
                                <p:cTn id="8" presetID="10" presetClass="entr" presetSubtype="0" fill="hold" nodeType="withEffect">
                                  <p:stCondLst>
                                    <p:cond delay="0"/>
                                  </p:stCondLst>
                                  <p:childTnLst>
                                    <p:set>
                                      <p:cBhvr>
                                        <p:cTn id="9" dur="1" fill="hold">
                                          <p:stCondLst>
                                            <p:cond delay="0"/>
                                          </p:stCondLst>
                                        </p:cTn>
                                        <p:tgtEl>
                                          <p:spTgt spid="2842"/>
                                        </p:tgtEl>
                                        <p:attrNameLst>
                                          <p:attrName>style.visibility</p:attrName>
                                        </p:attrNameLst>
                                      </p:cBhvr>
                                      <p:to>
                                        <p:strVal val="visible"/>
                                      </p:to>
                                    </p:set>
                                    <p:animEffect transition="in" filter="fade">
                                      <p:cBhvr>
                                        <p:cTn id="10" dur="500"/>
                                        <p:tgtEl>
                                          <p:spTgt spid="2842"/>
                                        </p:tgtEl>
                                      </p:cBhvr>
                                    </p:animEffect>
                                  </p:childTnLst>
                                </p:cTn>
                              </p:par>
                              <p:par>
                                <p:cTn id="11" presetID="10" presetClass="entr" presetSubtype="0" fill="hold" nodeType="withEffect">
                                  <p:stCondLst>
                                    <p:cond delay="0"/>
                                  </p:stCondLst>
                                  <p:childTnLst>
                                    <p:set>
                                      <p:cBhvr>
                                        <p:cTn id="12" dur="1" fill="hold">
                                          <p:stCondLst>
                                            <p:cond delay="0"/>
                                          </p:stCondLst>
                                        </p:cTn>
                                        <p:tgtEl>
                                          <p:spTgt spid="2840"/>
                                        </p:tgtEl>
                                        <p:attrNameLst>
                                          <p:attrName>style.visibility</p:attrName>
                                        </p:attrNameLst>
                                      </p:cBhvr>
                                      <p:to>
                                        <p:strVal val="visible"/>
                                      </p:to>
                                    </p:set>
                                    <p:animEffect transition="in" filter="fade">
                                      <p:cBhvr>
                                        <p:cTn id="13" dur="500"/>
                                        <p:tgtEl>
                                          <p:spTgt spid="28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43"/>
                                        </p:tgtEl>
                                        <p:attrNameLst>
                                          <p:attrName>style.visibility</p:attrName>
                                        </p:attrNameLst>
                                      </p:cBhvr>
                                      <p:to>
                                        <p:strVal val="visible"/>
                                      </p:to>
                                    </p:set>
                                    <p:animEffect transition="in" filter="fade">
                                      <p:cBhvr>
                                        <p:cTn id="18" dur="500"/>
                                        <p:tgtEl>
                                          <p:spTgt spid="2843"/>
                                        </p:tgtEl>
                                      </p:cBhvr>
                                    </p:animEffect>
                                  </p:childTnLst>
                                </p:cTn>
                              </p:par>
                              <p:par>
                                <p:cTn id="19" presetID="10" presetClass="entr" presetSubtype="0" fill="hold" nodeType="withEffect">
                                  <p:stCondLst>
                                    <p:cond delay="0"/>
                                  </p:stCondLst>
                                  <p:childTnLst>
                                    <p:set>
                                      <p:cBhvr>
                                        <p:cTn id="20" dur="1" fill="hold">
                                          <p:stCondLst>
                                            <p:cond delay="0"/>
                                          </p:stCondLst>
                                        </p:cTn>
                                        <p:tgtEl>
                                          <p:spTgt spid="2855"/>
                                        </p:tgtEl>
                                        <p:attrNameLst>
                                          <p:attrName>style.visibility</p:attrName>
                                        </p:attrNameLst>
                                      </p:cBhvr>
                                      <p:to>
                                        <p:strVal val="visible"/>
                                      </p:to>
                                    </p:set>
                                    <p:animEffect transition="in" filter="fade">
                                      <p:cBhvr>
                                        <p:cTn id="21" dur="500"/>
                                        <p:tgtEl>
                                          <p:spTgt spid="28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54"/>
                                        </p:tgtEl>
                                        <p:attrNameLst>
                                          <p:attrName>style.visibility</p:attrName>
                                        </p:attrNameLst>
                                      </p:cBhvr>
                                      <p:to>
                                        <p:strVal val="visible"/>
                                      </p:to>
                                    </p:set>
                                    <p:animEffect transition="in" filter="fade">
                                      <p:cBhvr>
                                        <p:cTn id="26" dur="500"/>
                                        <p:tgtEl>
                                          <p:spTgt spid="2854"/>
                                        </p:tgtEl>
                                      </p:cBhvr>
                                    </p:animEffect>
                                  </p:childTnLst>
                                </p:cTn>
                              </p:par>
                              <p:par>
                                <p:cTn id="27" presetID="10" presetClass="entr" presetSubtype="0" fill="hold" nodeType="withEffect">
                                  <p:stCondLst>
                                    <p:cond delay="0"/>
                                  </p:stCondLst>
                                  <p:childTnLst>
                                    <p:set>
                                      <p:cBhvr>
                                        <p:cTn id="28" dur="1" fill="hold">
                                          <p:stCondLst>
                                            <p:cond delay="0"/>
                                          </p:stCondLst>
                                        </p:cTn>
                                        <p:tgtEl>
                                          <p:spTgt spid="2856"/>
                                        </p:tgtEl>
                                        <p:attrNameLst>
                                          <p:attrName>style.visibility</p:attrName>
                                        </p:attrNameLst>
                                      </p:cBhvr>
                                      <p:to>
                                        <p:strVal val="visible"/>
                                      </p:to>
                                    </p:set>
                                    <p:animEffect transition="in" filter="fade">
                                      <p:cBhvr>
                                        <p:cTn id="29" dur="500"/>
                                        <p:tgtEl>
                                          <p:spTgt spid="2856"/>
                                        </p:tgtEl>
                                      </p:cBhvr>
                                    </p:animEffect>
                                  </p:childTnLst>
                                </p:cTn>
                              </p:par>
                              <p:par>
                                <p:cTn id="30" presetID="10" presetClass="entr" presetSubtype="0" fill="hold" nodeType="withEffect">
                                  <p:stCondLst>
                                    <p:cond delay="0"/>
                                  </p:stCondLst>
                                  <p:childTnLst>
                                    <p:set>
                                      <p:cBhvr>
                                        <p:cTn id="31" dur="1" fill="hold">
                                          <p:stCondLst>
                                            <p:cond delay="0"/>
                                          </p:stCondLst>
                                        </p:cTn>
                                        <p:tgtEl>
                                          <p:spTgt spid="2857"/>
                                        </p:tgtEl>
                                        <p:attrNameLst>
                                          <p:attrName>style.visibility</p:attrName>
                                        </p:attrNameLst>
                                      </p:cBhvr>
                                      <p:to>
                                        <p:strVal val="visible"/>
                                      </p:to>
                                    </p:set>
                                    <p:animEffect transition="in" filter="fade">
                                      <p:cBhvr>
                                        <p:cTn id="32" dur="500"/>
                                        <p:tgtEl>
                                          <p:spTgt spid="285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848"/>
                                        </p:tgtEl>
                                        <p:attrNameLst>
                                          <p:attrName>style.visibility</p:attrName>
                                        </p:attrNameLst>
                                      </p:cBhvr>
                                      <p:to>
                                        <p:strVal val="visible"/>
                                      </p:to>
                                    </p:set>
                                    <p:animEffect transition="in" filter="fade">
                                      <p:cBhvr>
                                        <p:cTn id="36" dur="500"/>
                                        <p:tgtEl>
                                          <p:spTgt spid="2848"/>
                                        </p:tgtEl>
                                      </p:cBhvr>
                                    </p:animEffect>
                                  </p:childTnLst>
                                </p:cTn>
                              </p:par>
                              <p:par>
                                <p:cTn id="37" presetID="10" presetClass="entr" presetSubtype="0" fill="hold" nodeType="withEffect">
                                  <p:stCondLst>
                                    <p:cond delay="0"/>
                                  </p:stCondLst>
                                  <p:childTnLst>
                                    <p:set>
                                      <p:cBhvr>
                                        <p:cTn id="38" dur="1" fill="hold">
                                          <p:stCondLst>
                                            <p:cond delay="0"/>
                                          </p:stCondLst>
                                        </p:cTn>
                                        <p:tgtEl>
                                          <p:spTgt spid="2852"/>
                                        </p:tgtEl>
                                        <p:attrNameLst>
                                          <p:attrName>style.visibility</p:attrName>
                                        </p:attrNameLst>
                                      </p:cBhvr>
                                      <p:to>
                                        <p:strVal val="visible"/>
                                      </p:to>
                                    </p:set>
                                    <p:animEffect transition="in" filter="fade">
                                      <p:cBhvr>
                                        <p:cTn id="39" dur="500"/>
                                        <p:tgtEl>
                                          <p:spTgt spid="2852"/>
                                        </p:tgtEl>
                                      </p:cBhvr>
                                    </p:animEffect>
                                  </p:childTnLst>
                                </p:cTn>
                              </p:par>
                              <p:par>
                                <p:cTn id="40" presetID="10" presetClass="entr" presetSubtype="0" fill="hold" nodeType="withEffect">
                                  <p:stCondLst>
                                    <p:cond delay="0"/>
                                  </p:stCondLst>
                                  <p:childTnLst>
                                    <p:set>
                                      <p:cBhvr>
                                        <p:cTn id="41" dur="1" fill="hold">
                                          <p:stCondLst>
                                            <p:cond delay="0"/>
                                          </p:stCondLst>
                                        </p:cTn>
                                        <p:tgtEl>
                                          <p:spTgt spid="2853"/>
                                        </p:tgtEl>
                                        <p:attrNameLst>
                                          <p:attrName>style.visibility</p:attrName>
                                        </p:attrNameLst>
                                      </p:cBhvr>
                                      <p:to>
                                        <p:strVal val="visible"/>
                                      </p:to>
                                    </p:set>
                                    <p:animEffect transition="in" filter="fade">
                                      <p:cBhvr>
                                        <p:cTn id="42" dur="500"/>
                                        <p:tgtEl>
                                          <p:spTgt spid="2853"/>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2847"/>
                                        </p:tgtEl>
                                        <p:attrNameLst>
                                          <p:attrName>style.visibility</p:attrName>
                                        </p:attrNameLst>
                                      </p:cBhvr>
                                      <p:to>
                                        <p:strVal val="visible"/>
                                      </p:to>
                                    </p:set>
                                    <p:animEffect transition="in" filter="fade">
                                      <p:cBhvr>
                                        <p:cTn id="46" dur="500"/>
                                        <p:tgtEl>
                                          <p:spTgt spid="2847"/>
                                        </p:tgtEl>
                                      </p:cBhvr>
                                    </p:animEffect>
                                  </p:childTnLst>
                                </p:cTn>
                              </p:par>
                              <p:par>
                                <p:cTn id="47" presetID="10" presetClass="entr" presetSubtype="0" fill="hold" nodeType="withEffect">
                                  <p:stCondLst>
                                    <p:cond delay="0"/>
                                  </p:stCondLst>
                                  <p:childTnLst>
                                    <p:set>
                                      <p:cBhvr>
                                        <p:cTn id="48" dur="1" fill="hold">
                                          <p:stCondLst>
                                            <p:cond delay="0"/>
                                          </p:stCondLst>
                                        </p:cTn>
                                        <p:tgtEl>
                                          <p:spTgt spid="2844"/>
                                        </p:tgtEl>
                                        <p:attrNameLst>
                                          <p:attrName>style.visibility</p:attrName>
                                        </p:attrNameLst>
                                      </p:cBhvr>
                                      <p:to>
                                        <p:strVal val="visible"/>
                                      </p:to>
                                    </p:set>
                                    <p:animEffect transition="in" filter="fade">
                                      <p:cBhvr>
                                        <p:cTn id="49" dur="500"/>
                                        <p:tgtEl>
                                          <p:spTgt spid="2844"/>
                                        </p:tgtEl>
                                      </p:cBhvr>
                                    </p:animEffect>
                                  </p:childTnLst>
                                </p:cTn>
                              </p:par>
                              <p:par>
                                <p:cTn id="50" presetID="10" presetClass="entr" presetSubtype="0" fill="hold" nodeType="withEffect">
                                  <p:stCondLst>
                                    <p:cond delay="0"/>
                                  </p:stCondLst>
                                  <p:childTnLst>
                                    <p:set>
                                      <p:cBhvr>
                                        <p:cTn id="51" dur="1" fill="hold">
                                          <p:stCondLst>
                                            <p:cond delay="0"/>
                                          </p:stCondLst>
                                        </p:cTn>
                                        <p:tgtEl>
                                          <p:spTgt spid="2845"/>
                                        </p:tgtEl>
                                        <p:attrNameLst>
                                          <p:attrName>style.visibility</p:attrName>
                                        </p:attrNameLst>
                                      </p:cBhvr>
                                      <p:to>
                                        <p:strVal val="visible"/>
                                      </p:to>
                                    </p:set>
                                    <p:animEffect transition="in" filter="fade">
                                      <p:cBhvr>
                                        <p:cTn id="52" dur="500"/>
                                        <p:tgtEl>
                                          <p:spTgt spid="2845"/>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2849"/>
                                        </p:tgtEl>
                                        <p:attrNameLst>
                                          <p:attrName>style.visibility</p:attrName>
                                        </p:attrNameLst>
                                      </p:cBhvr>
                                      <p:to>
                                        <p:strVal val="visible"/>
                                      </p:to>
                                    </p:set>
                                    <p:animEffect transition="in" filter="fade">
                                      <p:cBhvr>
                                        <p:cTn id="56" dur="500"/>
                                        <p:tgtEl>
                                          <p:spTgt spid="2849"/>
                                        </p:tgtEl>
                                      </p:cBhvr>
                                    </p:animEffect>
                                  </p:childTnLst>
                                </p:cTn>
                              </p:par>
                              <p:par>
                                <p:cTn id="57" presetID="10" presetClass="entr" presetSubtype="0" fill="hold" nodeType="withEffect">
                                  <p:stCondLst>
                                    <p:cond delay="0"/>
                                  </p:stCondLst>
                                  <p:childTnLst>
                                    <p:set>
                                      <p:cBhvr>
                                        <p:cTn id="58" dur="1" fill="hold">
                                          <p:stCondLst>
                                            <p:cond delay="0"/>
                                          </p:stCondLst>
                                        </p:cTn>
                                        <p:tgtEl>
                                          <p:spTgt spid="2850"/>
                                        </p:tgtEl>
                                        <p:attrNameLst>
                                          <p:attrName>style.visibility</p:attrName>
                                        </p:attrNameLst>
                                      </p:cBhvr>
                                      <p:to>
                                        <p:strVal val="visible"/>
                                      </p:to>
                                    </p:set>
                                    <p:animEffect transition="in" filter="fade">
                                      <p:cBhvr>
                                        <p:cTn id="59" dur="500"/>
                                        <p:tgtEl>
                                          <p:spTgt spid="2850"/>
                                        </p:tgtEl>
                                      </p:cBhvr>
                                    </p:animEffect>
                                  </p:childTnLst>
                                </p:cTn>
                              </p:par>
                              <p:par>
                                <p:cTn id="60" presetID="10" presetClass="entr" presetSubtype="0" fill="hold" nodeType="withEffect">
                                  <p:stCondLst>
                                    <p:cond delay="0"/>
                                  </p:stCondLst>
                                  <p:childTnLst>
                                    <p:set>
                                      <p:cBhvr>
                                        <p:cTn id="61" dur="1" fill="hold">
                                          <p:stCondLst>
                                            <p:cond delay="0"/>
                                          </p:stCondLst>
                                        </p:cTn>
                                        <p:tgtEl>
                                          <p:spTgt spid="2851"/>
                                        </p:tgtEl>
                                        <p:attrNameLst>
                                          <p:attrName>style.visibility</p:attrName>
                                        </p:attrNameLst>
                                      </p:cBhvr>
                                      <p:to>
                                        <p:strVal val="visible"/>
                                      </p:to>
                                    </p:set>
                                    <p:animEffect transition="in" filter="fade">
                                      <p:cBhvr>
                                        <p:cTn id="62" dur="500"/>
                                        <p:tgtEl>
                                          <p:spTgt spid="28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59"/>
                                        </p:tgtEl>
                                        <p:attrNameLst>
                                          <p:attrName>style.visibility</p:attrName>
                                        </p:attrNameLst>
                                      </p:cBhvr>
                                      <p:to>
                                        <p:strVal val="visible"/>
                                      </p:to>
                                    </p:set>
                                    <p:animEffect transition="in" filter="fade">
                                      <p:cBhvr>
                                        <p:cTn id="67" dur="500"/>
                                        <p:tgtEl>
                                          <p:spTgt spid="2859"/>
                                        </p:tgtEl>
                                      </p:cBhvr>
                                    </p:animEffect>
                                  </p:childTnLst>
                                </p:cTn>
                              </p:par>
                              <p:par>
                                <p:cTn id="68" presetID="10" presetClass="entr" presetSubtype="0" fill="hold" nodeType="withEffect">
                                  <p:stCondLst>
                                    <p:cond delay="0"/>
                                  </p:stCondLst>
                                  <p:childTnLst>
                                    <p:set>
                                      <p:cBhvr>
                                        <p:cTn id="69" dur="1" fill="hold">
                                          <p:stCondLst>
                                            <p:cond delay="0"/>
                                          </p:stCondLst>
                                        </p:cTn>
                                        <p:tgtEl>
                                          <p:spTgt spid="2858"/>
                                        </p:tgtEl>
                                        <p:attrNameLst>
                                          <p:attrName>style.visibility</p:attrName>
                                        </p:attrNameLst>
                                      </p:cBhvr>
                                      <p:to>
                                        <p:strVal val="visible"/>
                                      </p:to>
                                    </p:set>
                                    <p:animEffect transition="in" filter="fade">
                                      <p:cBhvr>
                                        <p:cTn id="70" dur="500"/>
                                        <p:tgtEl>
                                          <p:spTgt spid="2858"/>
                                        </p:tgtEl>
                                      </p:cBhvr>
                                    </p:animEffect>
                                  </p:childTnLst>
                                </p:cTn>
                              </p:par>
                              <p:par>
                                <p:cTn id="71" presetID="10" presetClass="entr" presetSubtype="0" fill="hold" nodeType="withEffect">
                                  <p:stCondLst>
                                    <p:cond delay="0"/>
                                  </p:stCondLst>
                                  <p:childTnLst>
                                    <p:set>
                                      <p:cBhvr>
                                        <p:cTn id="72" dur="1" fill="hold">
                                          <p:stCondLst>
                                            <p:cond delay="0"/>
                                          </p:stCondLst>
                                        </p:cTn>
                                        <p:tgtEl>
                                          <p:spTgt spid="2860"/>
                                        </p:tgtEl>
                                        <p:attrNameLst>
                                          <p:attrName>style.visibility</p:attrName>
                                        </p:attrNameLst>
                                      </p:cBhvr>
                                      <p:to>
                                        <p:strVal val="visible"/>
                                      </p:to>
                                    </p:set>
                                    <p:animEffect transition="in" filter="fade">
                                      <p:cBhvr>
                                        <p:cTn id="73" dur="500"/>
                                        <p:tgtEl>
                                          <p:spTgt spid="2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43"/>
          <p:cNvSpPr txBox="1">
            <a:spLocks noGrp="1"/>
          </p:cNvSpPr>
          <p:nvPr>
            <p:ph type="title"/>
          </p:nvPr>
        </p:nvSpPr>
        <p:spPr>
          <a:xfrm>
            <a:off x="2973225" y="2267461"/>
            <a:ext cx="3200400" cy="80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4700"/>
              <a:t>Conclusion</a:t>
            </a:r>
            <a:endParaRPr sz="4700"/>
          </a:p>
        </p:txBody>
      </p:sp>
      <p:sp>
        <p:nvSpPr>
          <p:cNvPr id="2866" name="Google Shape;2866;p43"/>
          <p:cNvSpPr txBox="1">
            <a:spLocks noGrp="1"/>
          </p:cNvSpPr>
          <p:nvPr>
            <p:ph type="title" idx="2"/>
          </p:nvPr>
        </p:nvSpPr>
        <p:spPr>
          <a:xfrm>
            <a:off x="3089625" y="1318613"/>
            <a:ext cx="2967600" cy="10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en"/>
              <a:t>04</a:t>
            </a:r>
            <a:endParaRPr/>
          </a:p>
        </p:txBody>
      </p:sp>
      <p:sp>
        <p:nvSpPr>
          <p:cNvPr id="2867" name="Google Shape;2867;p43"/>
          <p:cNvSpPr txBox="1">
            <a:spLocks noGrp="1"/>
          </p:cNvSpPr>
          <p:nvPr>
            <p:ph type="subTitle" idx="1"/>
          </p:nvPr>
        </p:nvSpPr>
        <p:spPr>
          <a:xfrm>
            <a:off x="2562575" y="2987125"/>
            <a:ext cx="37542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Achievements, Challenges and Future plans</a:t>
            </a:r>
            <a:endParaRPr/>
          </a:p>
        </p:txBody>
      </p:sp>
      <p:sp>
        <p:nvSpPr>
          <p:cNvPr id="2868" name="Google Shape;2868;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44"/>
          <p:cNvSpPr txBox="1">
            <a:spLocks noGrp="1"/>
          </p:cNvSpPr>
          <p:nvPr>
            <p:ph type="subTitle" idx="1"/>
          </p:nvPr>
        </p:nvSpPr>
        <p:spPr>
          <a:xfrm>
            <a:off x="5901725" y="1244850"/>
            <a:ext cx="2232000" cy="365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Statistics</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874" name="Google Shape;2874;p44"/>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Achievements</a:t>
            </a:r>
            <a:endParaRPr/>
          </a:p>
        </p:txBody>
      </p:sp>
      <p:sp>
        <p:nvSpPr>
          <p:cNvPr id="2875" name="Google Shape;2875;p44"/>
          <p:cNvSpPr txBox="1">
            <a:spLocks noGrp="1"/>
          </p:cNvSpPr>
          <p:nvPr>
            <p:ph type="subTitle" idx="2"/>
          </p:nvPr>
        </p:nvSpPr>
        <p:spPr>
          <a:xfrm>
            <a:off x="886650" y="1244850"/>
            <a:ext cx="24591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Success in applying NFC</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876" name="Google Shape;2876;p44"/>
          <p:cNvSpPr txBox="1">
            <a:spLocks noGrp="1"/>
          </p:cNvSpPr>
          <p:nvPr>
            <p:ph type="subTitle" idx="3"/>
          </p:nvPr>
        </p:nvSpPr>
        <p:spPr>
          <a:xfrm>
            <a:off x="877800" y="1529975"/>
            <a:ext cx="2249700" cy="837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Barlow Semi Condensed"/>
                <a:ea typeface="Barlow Semi Condensed"/>
                <a:cs typeface="Barlow Semi Condensed"/>
                <a:sym typeface="Barlow Semi Condensed"/>
              </a:rPr>
              <a:t>Explored and successfully applied NFC to pay for bus tickets</a:t>
            </a:r>
            <a:endParaRPr sz="1600" b="0" i="0" u="none" strike="noStrike" cap="none">
              <a:solidFill>
                <a:schemeClr val="dk2"/>
              </a:solidFill>
              <a:latin typeface="Barlow Semi Condensed"/>
              <a:ea typeface="Barlow Semi Condensed"/>
              <a:cs typeface="Barlow Semi Condensed"/>
              <a:sym typeface="Barlow Semi Condensed"/>
            </a:endParaRPr>
          </a:p>
        </p:txBody>
      </p:sp>
      <p:sp>
        <p:nvSpPr>
          <p:cNvPr id="2877" name="Google Shape;2877;p44"/>
          <p:cNvSpPr txBox="1">
            <a:spLocks noGrp="1"/>
          </p:cNvSpPr>
          <p:nvPr>
            <p:ph type="subTitle" idx="4"/>
          </p:nvPr>
        </p:nvSpPr>
        <p:spPr>
          <a:xfrm>
            <a:off x="886650" y="2888621"/>
            <a:ext cx="27141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Bus route search function</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878" name="Google Shape;2878;p44"/>
          <p:cNvSpPr txBox="1">
            <a:spLocks noGrp="1"/>
          </p:cNvSpPr>
          <p:nvPr>
            <p:ph type="subTitle" idx="5"/>
          </p:nvPr>
        </p:nvSpPr>
        <p:spPr>
          <a:xfrm>
            <a:off x="886650" y="3116400"/>
            <a:ext cx="2232000" cy="1662300"/>
          </a:xfrm>
          <a:prstGeom prst="rect">
            <a:avLst/>
          </a:prstGeom>
          <a:noFill/>
          <a:ln>
            <a:noFill/>
          </a:ln>
        </p:spPr>
        <p:txBody>
          <a:bodyPr spcFirstLastPara="1" wrap="square" lIns="91425" tIns="91425" rIns="91425" bIns="91425" anchor="ctr"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Barlow Semi Condensed"/>
                <a:ea typeface="Barlow Semi Condensed"/>
                <a:cs typeface="Barlow Semi Condensed"/>
                <a:sym typeface="Barlow Semi Condensed"/>
              </a:rPr>
              <a:t>Successfully built the bus route search function, making it easier for customers to select the appropriate  route</a:t>
            </a:r>
            <a:endParaRPr sz="16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Barlow Semi Condensed"/>
              <a:ea typeface="Barlow Semi Condensed"/>
              <a:cs typeface="Barlow Semi Condensed"/>
              <a:sym typeface="Barlow Semi Condensed"/>
            </a:endParaRPr>
          </a:p>
        </p:txBody>
      </p:sp>
      <p:sp>
        <p:nvSpPr>
          <p:cNvPr id="2879" name="Google Shape;2879;p44"/>
          <p:cNvSpPr txBox="1">
            <a:spLocks noGrp="1"/>
          </p:cNvSpPr>
          <p:nvPr>
            <p:ph type="subTitle" idx="6"/>
          </p:nvPr>
        </p:nvSpPr>
        <p:spPr>
          <a:xfrm>
            <a:off x="6128825" y="1636309"/>
            <a:ext cx="2004900" cy="11097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Barlow Semi Condensed"/>
                <a:ea typeface="Barlow Semi Condensed"/>
                <a:cs typeface="Barlow Semi Condensed"/>
                <a:sym typeface="Barlow Semi Condensed"/>
              </a:rPr>
              <a:t>Displayed some basic statistics which helped businesses to observe the usage of bus routes</a:t>
            </a:r>
            <a:endParaRPr sz="1600" b="0" i="0" u="none" strike="noStrike" cap="none">
              <a:solidFill>
                <a:schemeClr val="dk2"/>
              </a:solidFill>
              <a:latin typeface="Barlow Semi Condensed"/>
              <a:ea typeface="Barlow Semi Condensed"/>
              <a:cs typeface="Barlow Semi Condensed"/>
              <a:sym typeface="Barlow Semi Condensed"/>
            </a:endParaRPr>
          </a:p>
        </p:txBody>
      </p:sp>
      <p:sp>
        <p:nvSpPr>
          <p:cNvPr id="2880" name="Google Shape;2880;p44"/>
          <p:cNvSpPr txBox="1">
            <a:spLocks noGrp="1"/>
          </p:cNvSpPr>
          <p:nvPr>
            <p:ph type="subTitle" idx="7"/>
          </p:nvPr>
        </p:nvSpPr>
        <p:spPr>
          <a:xfrm>
            <a:off x="6128827" y="2920737"/>
            <a:ext cx="2004900" cy="365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0" i="0" u="none" strike="noStrike" cap="none">
                <a:solidFill>
                  <a:schemeClr val="accent1"/>
                </a:solidFill>
                <a:latin typeface="Barlow Semi Condensed Medium"/>
                <a:ea typeface="Barlow Semi Condensed Medium"/>
                <a:cs typeface="Barlow Semi Condensed Medium"/>
                <a:sym typeface="Barlow Semi Condensed Medium"/>
              </a:rPr>
              <a:t>New knowledge</a:t>
            </a:r>
            <a:endParaRPr sz="1800" b="0" i="0" u="none" strike="noStrike" cap="none">
              <a:solidFill>
                <a:schemeClr val="accent1"/>
              </a:solidFill>
              <a:latin typeface="Barlow Semi Condensed Medium"/>
              <a:ea typeface="Barlow Semi Condensed Medium"/>
              <a:cs typeface="Barlow Semi Condensed Medium"/>
              <a:sym typeface="Barlow Semi Condensed Medium"/>
            </a:endParaRPr>
          </a:p>
        </p:txBody>
      </p:sp>
      <p:sp>
        <p:nvSpPr>
          <p:cNvPr id="2881" name="Google Shape;2881;p44"/>
          <p:cNvSpPr txBox="1">
            <a:spLocks noGrp="1"/>
          </p:cNvSpPr>
          <p:nvPr>
            <p:ph type="subTitle" idx="8"/>
          </p:nvPr>
        </p:nvSpPr>
        <p:spPr>
          <a:xfrm>
            <a:off x="6128827" y="3318525"/>
            <a:ext cx="2004900" cy="610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Barlow Semi Condensed"/>
                <a:ea typeface="Barlow Semi Condensed"/>
                <a:cs typeface="Barlow Semi Condensed"/>
                <a:sym typeface="Barlow Semi Condensed"/>
              </a:rPr>
              <a:t>Learned and applied some new tools to build the software</a:t>
            </a:r>
            <a:endParaRPr sz="1600" b="0" i="0" u="none" strike="noStrike" cap="none">
              <a:solidFill>
                <a:schemeClr val="dk2"/>
              </a:solidFill>
              <a:latin typeface="Barlow Semi Condensed"/>
              <a:ea typeface="Barlow Semi Condensed"/>
              <a:cs typeface="Barlow Semi Condensed"/>
              <a:sym typeface="Barlow Semi Condensed"/>
            </a:endParaRPr>
          </a:p>
        </p:txBody>
      </p:sp>
      <p:pic>
        <p:nvPicPr>
          <p:cNvPr id="2882" name="Google Shape;2882;p44"/>
          <p:cNvPicPr preferRelativeResize="0"/>
          <p:nvPr/>
        </p:nvPicPr>
        <p:blipFill rotWithShape="1">
          <a:blip r:embed="rId3">
            <a:alphaModFix/>
          </a:blip>
          <a:srcRect/>
          <a:stretch/>
        </p:blipFill>
        <p:spPr>
          <a:xfrm>
            <a:off x="3214889" y="1621338"/>
            <a:ext cx="2714225" cy="2714225"/>
          </a:xfrm>
          <a:prstGeom prst="rect">
            <a:avLst/>
          </a:prstGeom>
          <a:noFill/>
          <a:ln>
            <a:noFill/>
          </a:ln>
        </p:spPr>
      </p:pic>
      <p:sp>
        <p:nvSpPr>
          <p:cNvPr id="2883" name="Google Shape;2883;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5"/>
                                        </p:tgtEl>
                                        <p:attrNameLst>
                                          <p:attrName>style.visibility</p:attrName>
                                        </p:attrNameLst>
                                      </p:cBhvr>
                                      <p:to>
                                        <p:strVal val="visible"/>
                                      </p:to>
                                    </p:set>
                                    <p:animEffect transition="in" filter="fade">
                                      <p:cBhvr>
                                        <p:cTn id="7" dur="500"/>
                                        <p:tgtEl>
                                          <p:spTgt spid="2875"/>
                                        </p:tgtEl>
                                      </p:cBhvr>
                                    </p:animEffect>
                                  </p:childTnLst>
                                </p:cTn>
                              </p:par>
                              <p:par>
                                <p:cTn id="8" presetID="10" presetClass="entr" presetSubtype="0" fill="hold" nodeType="withEffect">
                                  <p:stCondLst>
                                    <p:cond delay="0"/>
                                  </p:stCondLst>
                                  <p:childTnLst>
                                    <p:set>
                                      <p:cBhvr>
                                        <p:cTn id="9" dur="1" fill="hold">
                                          <p:stCondLst>
                                            <p:cond delay="0"/>
                                          </p:stCondLst>
                                        </p:cTn>
                                        <p:tgtEl>
                                          <p:spTgt spid="2876"/>
                                        </p:tgtEl>
                                        <p:attrNameLst>
                                          <p:attrName>style.visibility</p:attrName>
                                        </p:attrNameLst>
                                      </p:cBhvr>
                                      <p:to>
                                        <p:strVal val="visible"/>
                                      </p:to>
                                    </p:set>
                                    <p:animEffect transition="in" filter="fade">
                                      <p:cBhvr>
                                        <p:cTn id="10" dur="500"/>
                                        <p:tgtEl>
                                          <p:spTgt spid="28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77"/>
                                        </p:tgtEl>
                                        <p:attrNameLst>
                                          <p:attrName>style.visibility</p:attrName>
                                        </p:attrNameLst>
                                      </p:cBhvr>
                                      <p:to>
                                        <p:strVal val="visible"/>
                                      </p:to>
                                    </p:set>
                                    <p:animEffect transition="in" filter="fade">
                                      <p:cBhvr>
                                        <p:cTn id="15" dur="500"/>
                                        <p:tgtEl>
                                          <p:spTgt spid="2877"/>
                                        </p:tgtEl>
                                      </p:cBhvr>
                                    </p:animEffect>
                                  </p:childTnLst>
                                </p:cTn>
                              </p:par>
                              <p:par>
                                <p:cTn id="16" presetID="10" presetClass="entr" presetSubtype="0" fill="hold" nodeType="withEffect">
                                  <p:stCondLst>
                                    <p:cond delay="0"/>
                                  </p:stCondLst>
                                  <p:childTnLst>
                                    <p:set>
                                      <p:cBhvr>
                                        <p:cTn id="17" dur="1" fill="hold">
                                          <p:stCondLst>
                                            <p:cond delay="0"/>
                                          </p:stCondLst>
                                        </p:cTn>
                                        <p:tgtEl>
                                          <p:spTgt spid="2878"/>
                                        </p:tgtEl>
                                        <p:attrNameLst>
                                          <p:attrName>style.visibility</p:attrName>
                                        </p:attrNameLst>
                                      </p:cBhvr>
                                      <p:to>
                                        <p:strVal val="visible"/>
                                      </p:to>
                                    </p:set>
                                    <p:animEffect transition="in" filter="fade">
                                      <p:cBhvr>
                                        <p:cTn id="18" dur="500"/>
                                        <p:tgtEl>
                                          <p:spTgt spid="28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73"/>
                                        </p:tgtEl>
                                        <p:attrNameLst>
                                          <p:attrName>style.visibility</p:attrName>
                                        </p:attrNameLst>
                                      </p:cBhvr>
                                      <p:to>
                                        <p:strVal val="visible"/>
                                      </p:to>
                                    </p:set>
                                    <p:animEffect transition="in" filter="fade">
                                      <p:cBhvr>
                                        <p:cTn id="23" dur="500"/>
                                        <p:tgtEl>
                                          <p:spTgt spid="2873"/>
                                        </p:tgtEl>
                                      </p:cBhvr>
                                    </p:animEffect>
                                  </p:childTnLst>
                                </p:cTn>
                              </p:par>
                              <p:par>
                                <p:cTn id="24" presetID="10" presetClass="entr" presetSubtype="0" fill="hold" nodeType="withEffect">
                                  <p:stCondLst>
                                    <p:cond delay="0"/>
                                  </p:stCondLst>
                                  <p:childTnLst>
                                    <p:set>
                                      <p:cBhvr>
                                        <p:cTn id="25" dur="1" fill="hold">
                                          <p:stCondLst>
                                            <p:cond delay="0"/>
                                          </p:stCondLst>
                                        </p:cTn>
                                        <p:tgtEl>
                                          <p:spTgt spid="2879"/>
                                        </p:tgtEl>
                                        <p:attrNameLst>
                                          <p:attrName>style.visibility</p:attrName>
                                        </p:attrNameLst>
                                      </p:cBhvr>
                                      <p:to>
                                        <p:strVal val="visible"/>
                                      </p:to>
                                    </p:set>
                                    <p:animEffect transition="in" filter="fade">
                                      <p:cBhvr>
                                        <p:cTn id="26" dur="500"/>
                                        <p:tgtEl>
                                          <p:spTgt spid="28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80"/>
                                        </p:tgtEl>
                                        <p:attrNameLst>
                                          <p:attrName>style.visibility</p:attrName>
                                        </p:attrNameLst>
                                      </p:cBhvr>
                                      <p:to>
                                        <p:strVal val="visible"/>
                                      </p:to>
                                    </p:set>
                                    <p:animEffect transition="in" filter="fade">
                                      <p:cBhvr>
                                        <p:cTn id="31" dur="500"/>
                                        <p:tgtEl>
                                          <p:spTgt spid="2880"/>
                                        </p:tgtEl>
                                      </p:cBhvr>
                                    </p:animEffect>
                                  </p:childTnLst>
                                </p:cTn>
                              </p:par>
                              <p:par>
                                <p:cTn id="32" presetID="10" presetClass="entr" presetSubtype="0" fill="hold" nodeType="withEffect">
                                  <p:stCondLst>
                                    <p:cond delay="0"/>
                                  </p:stCondLst>
                                  <p:childTnLst>
                                    <p:set>
                                      <p:cBhvr>
                                        <p:cTn id="33" dur="1" fill="hold">
                                          <p:stCondLst>
                                            <p:cond delay="0"/>
                                          </p:stCondLst>
                                        </p:cTn>
                                        <p:tgtEl>
                                          <p:spTgt spid="2881"/>
                                        </p:tgtEl>
                                        <p:attrNameLst>
                                          <p:attrName>style.visibility</p:attrName>
                                        </p:attrNameLst>
                                      </p:cBhvr>
                                      <p:to>
                                        <p:strVal val="visible"/>
                                      </p:to>
                                    </p:set>
                                    <p:animEffect transition="in" filter="fade">
                                      <p:cBhvr>
                                        <p:cTn id="34" dur="500"/>
                                        <p:tgtEl>
                                          <p:spTgt spid="2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45"/>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Challenges</a:t>
            </a:r>
            <a:endParaRPr/>
          </a:p>
        </p:txBody>
      </p:sp>
      <p:sp>
        <p:nvSpPr>
          <p:cNvPr id="2889" name="Google Shape;2889;p45"/>
          <p:cNvSpPr txBox="1">
            <a:spLocks noGrp="1"/>
          </p:cNvSpPr>
          <p:nvPr>
            <p:ph type="subTitle" idx="1"/>
          </p:nvPr>
        </p:nvSpPr>
        <p:spPr>
          <a:xfrm>
            <a:off x="4316875" y="979925"/>
            <a:ext cx="4130400" cy="374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Besides what has been achieved, the group has to face with the following difficulties and inadequacies such as:</a:t>
            </a:r>
            <a:endParaRPr/>
          </a:p>
          <a:p>
            <a:pPr marL="457200" lvl="0" indent="-330200" algn="l" rtl="0">
              <a:lnSpc>
                <a:spcPct val="115000"/>
              </a:lnSpc>
              <a:spcBef>
                <a:spcPts val="0"/>
              </a:spcBef>
              <a:spcAft>
                <a:spcPts val="0"/>
              </a:spcAft>
              <a:buClr>
                <a:schemeClr val="accent1"/>
              </a:buClr>
              <a:buSzPts val="1600"/>
              <a:buFont typeface="Barlow Semi Condensed"/>
              <a:buChar char="●"/>
            </a:pPr>
            <a:r>
              <a:rPr lang="en"/>
              <a:t>The search function is still not optimized yet</a:t>
            </a:r>
            <a:endParaRPr>
              <a:latin typeface="Barlow Semi Condensed"/>
              <a:ea typeface="Barlow Semi Condensed"/>
              <a:cs typeface="Barlow Semi Condensed"/>
              <a:sym typeface="Barlow Semi Condensed"/>
            </a:endParaRPr>
          </a:p>
          <a:p>
            <a:pPr marL="457200" lvl="0" indent="-330200" algn="l" rtl="0">
              <a:lnSpc>
                <a:spcPct val="115000"/>
              </a:lnSpc>
              <a:spcBef>
                <a:spcPts val="0"/>
              </a:spcBef>
              <a:spcAft>
                <a:spcPts val="0"/>
              </a:spcAft>
              <a:buClr>
                <a:schemeClr val="accent1"/>
              </a:buClr>
              <a:buSzPts val="1600"/>
              <a:buFont typeface="Barlow Semi Condensed"/>
              <a:buChar char="●"/>
            </a:pPr>
            <a:r>
              <a:rPr lang="en"/>
              <a:t>Locating the bus is still highly dependent on the bus drivers</a:t>
            </a:r>
            <a:endParaRPr>
              <a:latin typeface="Barlow Semi Condensed"/>
              <a:ea typeface="Barlow Semi Condensed"/>
              <a:cs typeface="Barlow Semi Condensed"/>
              <a:sym typeface="Barlow Semi Condensed"/>
            </a:endParaRPr>
          </a:p>
          <a:p>
            <a:pPr marL="457200" marR="0" lvl="0" indent="-330200" algn="l" rtl="0">
              <a:lnSpc>
                <a:spcPct val="115000"/>
              </a:lnSpc>
              <a:spcBef>
                <a:spcPts val="0"/>
              </a:spcBef>
              <a:spcAft>
                <a:spcPts val="0"/>
              </a:spcAft>
              <a:buClr>
                <a:schemeClr val="accent1"/>
              </a:buClr>
              <a:buSzPts val="1600"/>
              <a:buFont typeface="Barlow Semi Condensed"/>
              <a:buChar char="●"/>
            </a:pPr>
            <a:r>
              <a:rPr lang="en"/>
              <a:t>There are not many types of statistics yet</a:t>
            </a:r>
            <a:endParaRPr/>
          </a:p>
          <a:p>
            <a:pPr marL="457200" marR="0" lvl="0" indent="-317500" algn="l" rtl="0">
              <a:lnSpc>
                <a:spcPct val="115000"/>
              </a:lnSpc>
              <a:spcBef>
                <a:spcPts val="0"/>
              </a:spcBef>
              <a:spcAft>
                <a:spcPts val="0"/>
              </a:spcAft>
              <a:buClr>
                <a:schemeClr val="accent1"/>
              </a:buClr>
              <a:buSzPts val="1400"/>
              <a:buChar char="●"/>
            </a:pPr>
            <a:r>
              <a:rPr lang="en"/>
              <a:t>The payment method only supports NFC</a:t>
            </a:r>
            <a:endParaRPr/>
          </a:p>
          <a:p>
            <a:pPr marL="457200" marR="0" lvl="0" indent="-317500" algn="l" rtl="0">
              <a:lnSpc>
                <a:spcPct val="115000"/>
              </a:lnSpc>
              <a:spcBef>
                <a:spcPts val="0"/>
              </a:spcBef>
              <a:spcAft>
                <a:spcPts val="0"/>
              </a:spcAft>
              <a:buClr>
                <a:schemeClr val="accent1"/>
              </a:buClr>
              <a:buSzPts val="1400"/>
              <a:buChar char="●"/>
            </a:pPr>
            <a:r>
              <a:rPr lang="en"/>
              <a:t>Currently only allowing customers to tap up/down on the same driver's device.</a:t>
            </a:r>
            <a:endParaRPr/>
          </a:p>
        </p:txBody>
      </p:sp>
      <p:pic>
        <p:nvPicPr>
          <p:cNvPr id="2890" name="Google Shape;2890;p45"/>
          <p:cNvPicPr preferRelativeResize="0"/>
          <p:nvPr/>
        </p:nvPicPr>
        <p:blipFill rotWithShape="1">
          <a:blip r:embed="rId3">
            <a:alphaModFix/>
          </a:blip>
          <a:srcRect/>
          <a:stretch/>
        </p:blipFill>
        <p:spPr>
          <a:xfrm>
            <a:off x="865225" y="1072925"/>
            <a:ext cx="3557100" cy="3557100"/>
          </a:xfrm>
          <a:prstGeom prst="rect">
            <a:avLst/>
          </a:prstGeom>
          <a:noFill/>
          <a:ln>
            <a:noFill/>
          </a:ln>
        </p:spPr>
      </p:pic>
      <p:sp>
        <p:nvSpPr>
          <p:cNvPr id="2891" name="Google Shape;2891;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9">
                                            <p:txEl>
                                              <p:pRg st="0" end="0"/>
                                            </p:txEl>
                                          </p:spTgt>
                                        </p:tgtEl>
                                        <p:attrNameLst>
                                          <p:attrName>style.visibility</p:attrName>
                                        </p:attrNameLst>
                                      </p:cBhvr>
                                      <p:to>
                                        <p:strVal val="visible"/>
                                      </p:to>
                                    </p:set>
                                    <p:animEffect transition="in" filter="fade">
                                      <p:cBhvr>
                                        <p:cTn id="7" dur="300"/>
                                        <p:tgtEl>
                                          <p:spTgt spid="28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9">
                                            <p:txEl>
                                              <p:pRg st="1" end="1"/>
                                            </p:txEl>
                                          </p:spTgt>
                                        </p:tgtEl>
                                        <p:attrNameLst>
                                          <p:attrName>style.visibility</p:attrName>
                                        </p:attrNameLst>
                                      </p:cBhvr>
                                      <p:to>
                                        <p:strVal val="visible"/>
                                      </p:to>
                                    </p:set>
                                    <p:animEffect transition="in" filter="fade">
                                      <p:cBhvr>
                                        <p:cTn id="12" dur="300"/>
                                        <p:tgtEl>
                                          <p:spTgt spid="28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89">
                                            <p:txEl>
                                              <p:pRg st="2" end="2"/>
                                            </p:txEl>
                                          </p:spTgt>
                                        </p:tgtEl>
                                        <p:attrNameLst>
                                          <p:attrName>style.visibility</p:attrName>
                                        </p:attrNameLst>
                                      </p:cBhvr>
                                      <p:to>
                                        <p:strVal val="visible"/>
                                      </p:to>
                                    </p:set>
                                    <p:animEffect transition="in" filter="fade">
                                      <p:cBhvr>
                                        <p:cTn id="17" dur="300"/>
                                        <p:tgtEl>
                                          <p:spTgt spid="28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89">
                                            <p:txEl>
                                              <p:pRg st="3" end="3"/>
                                            </p:txEl>
                                          </p:spTgt>
                                        </p:tgtEl>
                                        <p:attrNameLst>
                                          <p:attrName>style.visibility</p:attrName>
                                        </p:attrNameLst>
                                      </p:cBhvr>
                                      <p:to>
                                        <p:strVal val="visible"/>
                                      </p:to>
                                    </p:set>
                                    <p:animEffect transition="in" filter="fade">
                                      <p:cBhvr>
                                        <p:cTn id="22" dur="300"/>
                                        <p:tgtEl>
                                          <p:spTgt spid="28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89">
                                            <p:txEl>
                                              <p:pRg st="4" end="4"/>
                                            </p:txEl>
                                          </p:spTgt>
                                        </p:tgtEl>
                                        <p:attrNameLst>
                                          <p:attrName>style.visibility</p:attrName>
                                        </p:attrNameLst>
                                      </p:cBhvr>
                                      <p:to>
                                        <p:strVal val="visible"/>
                                      </p:to>
                                    </p:set>
                                    <p:animEffect transition="in" filter="fade">
                                      <p:cBhvr>
                                        <p:cTn id="27" dur="300"/>
                                        <p:tgtEl>
                                          <p:spTgt spid="28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89">
                                            <p:txEl>
                                              <p:pRg st="5" end="5"/>
                                            </p:txEl>
                                          </p:spTgt>
                                        </p:tgtEl>
                                        <p:attrNameLst>
                                          <p:attrName>style.visibility</p:attrName>
                                        </p:attrNameLst>
                                      </p:cBhvr>
                                      <p:to>
                                        <p:strVal val="visible"/>
                                      </p:to>
                                    </p:set>
                                    <p:animEffect transition="in" filter="fade">
                                      <p:cBhvr>
                                        <p:cTn id="32" dur="300"/>
                                        <p:tgtEl>
                                          <p:spTgt spid="28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46"/>
          <p:cNvSpPr txBox="1">
            <a:spLocks noGrp="1"/>
          </p:cNvSpPr>
          <p:nvPr>
            <p:ph type="subTitle" idx="2"/>
          </p:nvPr>
        </p:nvSpPr>
        <p:spPr>
          <a:xfrm>
            <a:off x="698925" y="1790575"/>
            <a:ext cx="2013600" cy="830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sz="1600" b="1"/>
              <a:t>Optimizing bus route search function</a:t>
            </a:r>
            <a:endParaRPr sz="1600" b="1"/>
          </a:p>
        </p:txBody>
      </p:sp>
      <p:sp>
        <p:nvSpPr>
          <p:cNvPr id="2897" name="Google Shape;2897;p46"/>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Future Plans</a:t>
            </a:r>
            <a:endParaRPr/>
          </a:p>
        </p:txBody>
      </p:sp>
      <p:sp>
        <p:nvSpPr>
          <p:cNvPr id="2898" name="Google Shape;2898;p46"/>
          <p:cNvSpPr txBox="1">
            <a:spLocks noGrp="1"/>
          </p:cNvSpPr>
          <p:nvPr>
            <p:ph type="subTitle" idx="8"/>
          </p:nvPr>
        </p:nvSpPr>
        <p:spPr>
          <a:xfrm>
            <a:off x="814225" y="3533875"/>
            <a:ext cx="2013600" cy="61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600"/>
              <a:buNone/>
            </a:pPr>
            <a:r>
              <a:rPr lang="en" sz="1600" b="1"/>
              <a:t>Adding the necessary statistics</a:t>
            </a:r>
            <a:endParaRPr sz="1600" b="1"/>
          </a:p>
        </p:txBody>
      </p:sp>
      <p:sp>
        <p:nvSpPr>
          <p:cNvPr id="2899" name="Google Shape;2899;p46"/>
          <p:cNvSpPr txBox="1">
            <a:spLocks noGrp="1"/>
          </p:cNvSpPr>
          <p:nvPr>
            <p:ph type="subTitle" idx="13"/>
          </p:nvPr>
        </p:nvSpPr>
        <p:spPr>
          <a:xfrm>
            <a:off x="6053475" y="3533875"/>
            <a:ext cx="2213100" cy="8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600"/>
              <a:buNone/>
            </a:pPr>
            <a:r>
              <a:rPr lang="en" sz="1600" b="1"/>
              <a:t>Expanding other forms of fast payment</a:t>
            </a:r>
            <a:endParaRPr sz="1600" b="1"/>
          </a:p>
        </p:txBody>
      </p:sp>
      <p:pic>
        <p:nvPicPr>
          <p:cNvPr id="2900" name="Google Shape;2900;p46"/>
          <p:cNvPicPr preferRelativeResize="0"/>
          <p:nvPr/>
        </p:nvPicPr>
        <p:blipFill rotWithShape="1">
          <a:blip r:embed="rId3">
            <a:alphaModFix/>
          </a:blip>
          <a:srcRect/>
          <a:stretch/>
        </p:blipFill>
        <p:spPr>
          <a:xfrm>
            <a:off x="1399432" y="1018901"/>
            <a:ext cx="612586" cy="612600"/>
          </a:xfrm>
          <a:prstGeom prst="rect">
            <a:avLst/>
          </a:prstGeom>
          <a:noFill/>
          <a:ln>
            <a:noFill/>
          </a:ln>
        </p:spPr>
      </p:pic>
      <p:pic>
        <p:nvPicPr>
          <p:cNvPr id="2901" name="Google Shape;2901;p46"/>
          <p:cNvPicPr preferRelativeResize="0"/>
          <p:nvPr/>
        </p:nvPicPr>
        <p:blipFill rotWithShape="1">
          <a:blip r:embed="rId4">
            <a:alphaModFix/>
          </a:blip>
          <a:srcRect/>
          <a:stretch/>
        </p:blipFill>
        <p:spPr>
          <a:xfrm>
            <a:off x="6721725" y="990513"/>
            <a:ext cx="612600" cy="612600"/>
          </a:xfrm>
          <a:prstGeom prst="rect">
            <a:avLst/>
          </a:prstGeom>
          <a:noFill/>
          <a:ln>
            <a:noFill/>
          </a:ln>
        </p:spPr>
      </p:pic>
      <p:sp>
        <p:nvSpPr>
          <p:cNvPr id="2902" name="Google Shape;2902;p46"/>
          <p:cNvSpPr txBox="1">
            <a:spLocks noGrp="1"/>
          </p:cNvSpPr>
          <p:nvPr>
            <p:ph type="subTitle" idx="13"/>
          </p:nvPr>
        </p:nvSpPr>
        <p:spPr>
          <a:xfrm>
            <a:off x="6053475" y="1789655"/>
            <a:ext cx="1949100" cy="61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600"/>
              <a:buNone/>
            </a:pPr>
            <a:r>
              <a:rPr lang="en" sz="1600" b="1"/>
              <a:t>Applying GPS</a:t>
            </a:r>
            <a:endParaRPr sz="1600" b="1"/>
          </a:p>
        </p:txBody>
      </p:sp>
      <p:pic>
        <p:nvPicPr>
          <p:cNvPr id="2903" name="Google Shape;2903;p46"/>
          <p:cNvPicPr preferRelativeResize="0"/>
          <p:nvPr/>
        </p:nvPicPr>
        <p:blipFill rotWithShape="1">
          <a:blip r:embed="rId5">
            <a:alphaModFix/>
          </a:blip>
          <a:srcRect/>
          <a:stretch/>
        </p:blipFill>
        <p:spPr>
          <a:xfrm>
            <a:off x="1514725" y="2780353"/>
            <a:ext cx="612600" cy="612600"/>
          </a:xfrm>
          <a:prstGeom prst="rect">
            <a:avLst/>
          </a:prstGeom>
          <a:noFill/>
          <a:ln>
            <a:noFill/>
          </a:ln>
        </p:spPr>
      </p:pic>
      <p:pic>
        <p:nvPicPr>
          <p:cNvPr id="2904" name="Google Shape;2904;p46"/>
          <p:cNvPicPr preferRelativeResize="0"/>
          <p:nvPr/>
        </p:nvPicPr>
        <p:blipFill rotWithShape="1">
          <a:blip r:embed="rId6">
            <a:alphaModFix/>
          </a:blip>
          <a:srcRect/>
          <a:stretch/>
        </p:blipFill>
        <p:spPr>
          <a:xfrm>
            <a:off x="6783825" y="2780353"/>
            <a:ext cx="612600" cy="612600"/>
          </a:xfrm>
          <a:prstGeom prst="rect">
            <a:avLst/>
          </a:prstGeom>
          <a:noFill/>
          <a:ln>
            <a:noFill/>
          </a:ln>
        </p:spPr>
      </p:pic>
      <p:pic>
        <p:nvPicPr>
          <p:cNvPr id="2905" name="Google Shape;2905;p46"/>
          <p:cNvPicPr preferRelativeResize="0"/>
          <p:nvPr/>
        </p:nvPicPr>
        <p:blipFill rotWithShape="1">
          <a:blip r:embed="rId7">
            <a:alphaModFix/>
          </a:blip>
          <a:srcRect/>
          <a:stretch/>
        </p:blipFill>
        <p:spPr>
          <a:xfrm>
            <a:off x="3702112" y="1872750"/>
            <a:ext cx="1739776" cy="1134475"/>
          </a:xfrm>
          <a:prstGeom prst="rect">
            <a:avLst/>
          </a:prstGeom>
          <a:noFill/>
          <a:ln>
            <a:noFill/>
          </a:ln>
        </p:spPr>
      </p:pic>
      <p:sp>
        <p:nvSpPr>
          <p:cNvPr id="2906" name="Google Shape;2906;p46"/>
          <p:cNvSpPr txBox="1">
            <a:spLocks noGrp="1"/>
          </p:cNvSpPr>
          <p:nvPr>
            <p:ph type="subTitle" idx="13"/>
          </p:nvPr>
        </p:nvSpPr>
        <p:spPr>
          <a:xfrm>
            <a:off x="3465450" y="3111100"/>
            <a:ext cx="2376000" cy="83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600"/>
              <a:buNone/>
            </a:pPr>
            <a:r>
              <a:rPr lang="en" sz="1600" b="1"/>
              <a:t>Converts into 2 separate devices in the bus's up and down doors.</a:t>
            </a:r>
            <a:endParaRPr sz="1600" b="1"/>
          </a:p>
        </p:txBody>
      </p:sp>
      <p:sp>
        <p:nvSpPr>
          <p:cNvPr id="2907" name="Google Shape;2907;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0"/>
                                        </p:tgtEl>
                                        <p:attrNameLst>
                                          <p:attrName>style.visibility</p:attrName>
                                        </p:attrNameLst>
                                      </p:cBhvr>
                                      <p:to>
                                        <p:strVal val="visible"/>
                                      </p:to>
                                    </p:set>
                                    <p:animEffect transition="in" filter="fade">
                                      <p:cBhvr>
                                        <p:cTn id="7" dur="1000"/>
                                        <p:tgtEl>
                                          <p:spTgt spid="2900"/>
                                        </p:tgtEl>
                                      </p:cBhvr>
                                    </p:animEffect>
                                  </p:childTnLst>
                                </p:cTn>
                              </p:par>
                              <p:par>
                                <p:cTn id="8" presetID="10" presetClass="entr" presetSubtype="0" fill="hold" nodeType="withEffect">
                                  <p:stCondLst>
                                    <p:cond delay="0"/>
                                  </p:stCondLst>
                                  <p:childTnLst>
                                    <p:set>
                                      <p:cBhvr>
                                        <p:cTn id="9" dur="1" fill="hold">
                                          <p:stCondLst>
                                            <p:cond delay="0"/>
                                          </p:stCondLst>
                                        </p:cTn>
                                        <p:tgtEl>
                                          <p:spTgt spid="2896"/>
                                        </p:tgtEl>
                                        <p:attrNameLst>
                                          <p:attrName>style.visibility</p:attrName>
                                        </p:attrNameLst>
                                      </p:cBhvr>
                                      <p:to>
                                        <p:strVal val="visible"/>
                                      </p:to>
                                    </p:set>
                                    <p:animEffect transition="in" filter="fade">
                                      <p:cBhvr>
                                        <p:cTn id="10" dur="1000"/>
                                        <p:tgtEl>
                                          <p:spTgt spid="28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01"/>
                                        </p:tgtEl>
                                        <p:attrNameLst>
                                          <p:attrName>style.visibility</p:attrName>
                                        </p:attrNameLst>
                                      </p:cBhvr>
                                      <p:to>
                                        <p:strVal val="visible"/>
                                      </p:to>
                                    </p:set>
                                    <p:animEffect transition="in" filter="fade">
                                      <p:cBhvr>
                                        <p:cTn id="15" dur="1000"/>
                                        <p:tgtEl>
                                          <p:spTgt spid="2901"/>
                                        </p:tgtEl>
                                      </p:cBhvr>
                                    </p:animEffect>
                                  </p:childTnLst>
                                </p:cTn>
                              </p:par>
                              <p:par>
                                <p:cTn id="16" presetID="10" presetClass="entr" presetSubtype="0" fill="hold" nodeType="withEffect">
                                  <p:stCondLst>
                                    <p:cond delay="0"/>
                                  </p:stCondLst>
                                  <p:childTnLst>
                                    <p:set>
                                      <p:cBhvr>
                                        <p:cTn id="17" dur="1" fill="hold">
                                          <p:stCondLst>
                                            <p:cond delay="0"/>
                                          </p:stCondLst>
                                        </p:cTn>
                                        <p:tgtEl>
                                          <p:spTgt spid="2902"/>
                                        </p:tgtEl>
                                        <p:attrNameLst>
                                          <p:attrName>style.visibility</p:attrName>
                                        </p:attrNameLst>
                                      </p:cBhvr>
                                      <p:to>
                                        <p:strVal val="visible"/>
                                      </p:to>
                                    </p:set>
                                    <p:animEffect transition="in" filter="fade">
                                      <p:cBhvr>
                                        <p:cTn id="18" dur="1000"/>
                                        <p:tgtEl>
                                          <p:spTgt spid="29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03"/>
                                        </p:tgtEl>
                                        <p:attrNameLst>
                                          <p:attrName>style.visibility</p:attrName>
                                        </p:attrNameLst>
                                      </p:cBhvr>
                                      <p:to>
                                        <p:strVal val="visible"/>
                                      </p:to>
                                    </p:set>
                                    <p:animEffect transition="in" filter="fade">
                                      <p:cBhvr>
                                        <p:cTn id="23" dur="1000"/>
                                        <p:tgtEl>
                                          <p:spTgt spid="2903"/>
                                        </p:tgtEl>
                                      </p:cBhvr>
                                    </p:animEffect>
                                  </p:childTnLst>
                                </p:cTn>
                              </p:par>
                              <p:par>
                                <p:cTn id="24" presetID="10" presetClass="entr" presetSubtype="0" fill="hold" nodeType="withEffect">
                                  <p:stCondLst>
                                    <p:cond delay="0"/>
                                  </p:stCondLst>
                                  <p:childTnLst>
                                    <p:set>
                                      <p:cBhvr>
                                        <p:cTn id="25" dur="1" fill="hold">
                                          <p:stCondLst>
                                            <p:cond delay="0"/>
                                          </p:stCondLst>
                                        </p:cTn>
                                        <p:tgtEl>
                                          <p:spTgt spid="2898"/>
                                        </p:tgtEl>
                                        <p:attrNameLst>
                                          <p:attrName>style.visibility</p:attrName>
                                        </p:attrNameLst>
                                      </p:cBhvr>
                                      <p:to>
                                        <p:strVal val="visible"/>
                                      </p:to>
                                    </p:set>
                                    <p:animEffect transition="in" filter="fade">
                                      <p:cBhvr>
                                        <p:cTn id="26" dur="1000"/>
                                        <p:tgtEl>
                                          <p:spTgt spid="28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04"/>
                                        </p:tgtEl>
                                        <p:attrNameLst>
                                          <p:attrName>style.visibility</p:attrName>
                                        </p:attrNameLst>
                                      </p:cBhvr>
                                      <p:to>
                                        <p:strVal val="visible"/>
                                      </p:to>
                                    </p:set>
                                    <p:animEffect transition="in" filter="fade">
                                      <p:cBhvr>
                                        <p:cTn id="31" dur="1000"/>
                                        <p:tgtEl>
                                          <p:spTgt spid="2904"/>
                                        </p:tgtEl>
                                      </p:cBhvr>
                                    </p:animEffect>
                                  </p:childTnLst>
                                </p:cTn>
                              </p:par>
                              <p:par>
                                <p:cTn id="32" presetID="10" presetClass="entr" presetSubtype="0" fill="hold" nodeType="withEffect">
                                  <p:stCondLst>
                                    <p:cond delay="0"/>
                                  </p:stCondLst>
                                  <p:childTnLst>
                                    <p:set>
                                      <p:cBhvr>
                                        <p:cTn id="33" dur="1" fill="hold">
                                          <p:stCondLst>
                                            <p:cond delay="0"/>
                                          </p:stCondLst>
                                        </p:cTn>
                                        <p:tgtEl>
                                          <p:spTgt spid="2899"/>
                                        </p:tgtEl>
                                        <p:attrNameLst>
                                          <p:attrName>style.visibility</p:attrName>
                                        </p:attrNameLst>
                                      </p:cBhvr>
                                      <p:to>
                                        <p:strVal val="visible"/>
                                      </p:to>
                                    </p:set>
                                    <p:animEffect transition="in" filter="fade">
                                      <p:cBhvr>
                                        <p:cTn id="34" dur="1000"/>
                                        <p:tgtEl>
                                          <p:spTgt spid="289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05"/>
                                        </p:tgtEl>
                                        <p:attrNameLst>
                                          <p:attrName>style.visibility</p:attrName>
                                        </p:attrNameLst>
                                      </p:cBhvr>
                                      <p:to>
                                        <p:strVal val="visible"/>
                                      </p:to>
                                    </p:set>
                                    <p:animEffect transition="in" filter="fade">
                                      <p:cBhvr>
                                        <p:cTn id="39" dur="1000"/>
                                        <p:tgtEl>
                                          <p:spTgt spid="2905"/>
                                        </p:tgtEl>
                                      </p:cBhvr>
                                    </p:animEffect>
                                  </p:childTnLst>
                                </p:cTn>
                              </p:par>
                              <p:par>
                                <p:cTn id="40" presetID="10" presetClass="entr" presetSubtype="0" fill="hold" nodeType="withEffect">
                                  <p:stCondLst>
                                    <p:cond delay="0"/>
                                  </p:stCondLst>
                                  <p:childTnLst>
                                    <p:set>
                                      <p:cBhvr>
                                        <p:cTn id="41" dur="1" fill="hold">
                                          <p:stCondLst>
                                            <p:cond delay="0"/>
                                          </p:stCondLst>
                                        </p:cTn>
                                        <p:tgtEl>
                                          <p:spTgt spid="2906"/>
                                        </p:tgtEl>
                                        <p:attrNameLst>
                                          <p:attrName>style.visibility</p:attrName>
                                        </p:attrNameLst>
                                      </p:cBhvr>
                                      <p:to>
                                        <p:strVal val="visible"/>
                                      </p:to>
                                    </p:set>
                                    <p:animEffect transition="in" filter="fade">
                                      <p:cBhvr>
                                        <p:cTn id="42" dur="1000"/>
                                        <p:tgtEl>
                                          <p:spTgt spid="2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47"/>
          <p:cNvSpPr txBox="1">
            <a:spLocks noGrp="1"/>
          </p:cNvSpPr>
          <p:nvPr>
            <p:ph type="title"/>
          </p:nvPr>
        </p:nvSpPr>
        <p:spPr>
          <a:xfrm>
            <a:off x="2103150" y="1256673"/>
            <a:ext cx="4937700" cy="107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7200"/>
              <a:t>Thank you</a:t>
            </a:r>
            <a:endParaRPr sz="7200"/>
          </a:p>
        </p:txBody>
      </p:sp>
      <p:sp>
        <p:nvSpPr>
          <p:cNvPr id="2913" name="Google Shape;2913;p47"/>
          <p:cNvSpPr txBox="1">
            <a:spLocks noGrp="1"/>
          </p:cNvSpPr>
          <p:nvPr>
            <p:ph type="subTitle" idx="1"/>
          </p:nvPr>
        </p:nvSpPr>
        <p:spPr>
          <a:xfrm>
            <a:off x="2673650" y="4233275"/>
            <a:ext cx="3793200" cy="33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Barlow Semi Condensed"/>
                <a:ea typeface="Barlow Semi Condensed"/>
                <a:cs typeface="Barlow Semi Condensed"/>
                <a:sym typeface="Barlow Semi Condensed"/>
              </a:rPr>
              <a:t>Please keep this slide for attribution</a:t>
            </a:r>
            <a:endParaRPr sz="1100" b="0" i="0" u="none" strike="noStrike" cap="none">
              <a:solidFill>
                <a:srgbClr val="000000"/>
              </a:solidFill>
              <a:latin typeface="Barlow Semi Condensed"/>
              <a:ea typeface="Barlow Semi Condensed"/>
              <a:cs typeface="Barlow Semi Condensed"/>
              <a:sym typeface="Barlow Semi Condensed"/>
            </a:endParaRPr>
          </a:p>
        </p:txBody>
      </p:sp>
      <p:pic>
        <p:nvPicPr>
          <p:cNvPr id="2914" name="Google Shape;2914;p47"/>
          <p:cNvPicPr preferRelativeResize="0"/>
          <p:nvPr/>
        </p:nvPicPr>
        <p:blipFill rotWithShape="1">
          <a:blip r:embed="rId3">
            <a:alphaModFix/>
          </a:blip>
          <a:srcRect/>
          <a:stretch/>
        </p:blipFill>
        <p:spPr>
          <a:xfrm>
            <a:off x="2585875" y="3557400"/>
            <a:ext cx="4124650" cy="1281550"/>
          </a:xfrm>
          <a:prstGeom prst="rect">
            <a:avLst/>
          </a:prstGeom>
          <a:noFill/>
          <a:ln>
            <a:noFill/>
          </a:ln>
        </p:spPr>
      </p:pic>
      <p:sp>
        <p:nvSpPr>
          <p:cNvPr id="2915" name="Google Shape;2915;p47"/>
          <p:cNvSpPr txBox="1">
            <a:spLocks noGrp="1"/>
          </p:cNvSpPr>
          <p:nvPr>
            <p:ph type="title"/>
          </p:nvPr>
        </p:nvSpPr>
        <p:spPr>
          <a:xfrm>
            <a:off x="1929325" y="2477800"/>
            <a:ext cx="5629200" cy="12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900"/>
              <a:t>for your listening!</a:t>
            </a:r>
            <a:endParaRPr sz="4900"/>
          </a:p>
        </p:txBody>
      </p:sp>
      <p:sp>
        <p:nvSpPr>
          <p:cNvPr id="2916" name="Google Shape;2916;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Google Shape;2010;p5"/>
          <p:cNvSpPr txBox="1">
            <a:spLocks noGrp="1"/>
          </p:cNvSpPr>
          <p:nvPr>
            <p:ph type="title"/>
          </p:nvPr>
        </p:nvSpPr>
        <p:spPr>
          <a:xfrm>
            <a:off x="60153" y="28309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Problem</a:t>
            </a:r>
            <a:endParaRPr/>
          </a:p>
        </p:txBody>
      </p:sp>
      <p:sp>
        <p:nvSpPr>
          <p:cNvPr id="2011" name="Google Shape;2011;p5"/>
          <p:cNvSpPr txBox="1">
            <a:spLocks noGrp="1"/>
          </p:cNvSpPr>
          <p:nvPr>
            <p:ph type="title"/>
          </p:nvPr>
        </p:nvSpPr>
        <p:spPr>
          <a:xfrm>
            <a:off x="5179028" y="44274"/>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012" name="Google Shape;2012;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pic>
        <p:nvPicPr>
          <p:cNvPr id="2013" name="Google Shape;2013;p5"/>
          <p:cNvPicPr preferRelativeResize="0"/>
          <p:nvPr/>
        </p:nvPicPr>
        <p:blipFill rotWithShape="1">
          <a:blip r:embed="rId3">
            <a:alphaModFix/>
          </a:blip>
          <a:srcRect/>
          <a:stretch/>
        </p:blipFill>
        <p:spPr>
          <a:xfrm>
            <a:off x="1503125" y="1396237"/>
            <a:ext cx="3134700" cy="2351100"/>
          </a:xfrm>
          <a:prstGeom prst="roundRect">
            <a:avLst>
              <a:gd name="adj" fmla="val 16667"/>
            </a:avLst>
          </a:prstGeom>
          <a:noFill/>
          <a:ln w="19050" cap="flat" cmpd="sng">
            <a:solidFill>
              <a:srgbClr val="000000"/>
            </a:solidFill>
            <a:prstDash val="solid"/>
            <a:round/>
            <a:headEnd type="none" w="sm" len="sm"/>
            <a:tailEnd type="none" w="sm" len="sm"/>
          </a:ln>
          <a:effectLst>
            <a:outerShdw blurRad="57150" algn="bl" rotWithShape="0">
              <a:srgbClr val="000000"/>
            </a:outerShdw>
          </a:effectLst>
        </p:spPr>
      </p:pic>
      <p:pic>
        <p:nvPicPr>
          <p:cNvPr id="2014" name="Google Shape;2014;p5"/>
          <p:cNvPicPr preferRelativeResize="0"/>
          <p:nvPr/>
        </p:nvPicPr>
        <p:blipFill rotWithShape="1">
          <a:blip r:embed="rId4">
            <a:alphaModFix/>
          </a:blip>
          <a:srcRect/>
          <a:stretch/>
        </p:blipFill>
        <p:spPr>
          <a:xfrm>
            <a:off x="5107751" y="815475"/>
            <a:ext cx="2198700" cy="2931900"/>
          </a:xfrm>
          <a:prstGeom prst="roundRect">
            <a:avLst>
              <a:gd name="adj" fmla="val 16667"/>
            </a:avLst>
          </a:prstGeom>
          <a:noFill/>
          <a:ln w="19050" cap="flat" cmpd="sng">
            <a:solidFill>
              <a:srgbClr val="000000"/>
            </a:solidFill>
            <a:prstDash val="solid"/>
            <a:round/>
            <a:headEnd type="none" w="sm" len="sm"/>
            <a:tailEnd type="none" w="sm" len="sm"/>
          </a:ln>
        </p:spPr>
      </p:pic>
      <p:sp>
        <p:nvSpPr>
          <p:cNvPr id="2015" name="Google Shape;2015;p5"/>
          <p:cNvSpPr txBox="1"/>
          <p:nvPr/>
        </p:nvSpPr>
        <p:spPr>
          <a:xfrm>
            <a:off x="2503025" y="3747250"/>
            <a:ext cx="1134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At bus stop</a:t>
            </a:r>
            <a:endParaRPr sz="1400" b="0" i="0" u="none" strike="noStrike" cap="none">
              <a:solidFill>
                <a:srgbClr val="000000"/>
              </a:solidFill>
              <a:latin typeface="Arial"/>
              <a:ea typeface="Arial"/>
              <a:cs typeface="Arial"/>
              <a:sym typeface="Arial"/>
            </a:endParaRPr>
          </a:p>
        </p:txBody>
      </p:sp>
      <p:sp>
        <p:nvSpPr>
          <p:cNvPr id="2016" name="Google Shape;2016;p5"/>
          <p:cNvSpPr txBox="1"/>
          <p:nvPr/>
        </p:nvSpPr>
        <p:spPr>
          <a:xfrm>
            <a:off x="5107803" y="3747250"/>
            <a:ext cx="2198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Using paper bus tickets </a:t>
            </a:r>
            <a:endParaRPr sz="1400" b="0" i="0" u="none" strike="noStrike" cap="none">
              <a:solidFill>
                <a:srgbClr val="000000"/>
              </a:solidFill>
              <a:latin typeface="Arial"/>
              <a:ea typeface="Arial"/>
              <a:cs typeface="Arial"/>
              <a:sym typeface="Arial"/>
            </a:endParaRPr>
          </a:p>
        </p:txBody>
      </p:sp>
      <p:pic>
        <p:nvPicPr>
          <p:cNvPr id="2017" name="Google Shape;2017;p5"/>
          <p:cNvPicPr preferRelativeResize="0"/>
          <p:nvPr/>
        </p:nvPicPr>
        <p:blipFill rotWithShape="1">
          <a:blip r:embed="rId5">
            <a:alphaModFix/>
          </a:blip>
          <a:srcRect/>
          <a:stretch/>
        </p:blipFill>
        <p:spPr>
          <a:xfrm>
            <a:off x="2340134" y="951025"/>
            <a:ext cx="4463700" cy="2861100"/>
          </a:xfrm>
          <a:prstGeom prst="roundRect">
            <a:avLst>
              <a:gd name="adj" fmla="val 16667"/>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5"/>
                                        </p:tgtEl>
                                        <p:attrNameLst>
                                          <p:attrName>style.visibility</p:attrName>
                                        </p:attrNameLst>
                                      </p:cBhvr>
                                      <p:to>
                                        <p:strVal val="visible"/>
                                      </p:to>
                                    </p:set>
                                    <p:animEffect transition="in" filter="fade">
                                      <p:cBhvr>
                                        <p:cTn id="7" dur="1000"/>
                                        <p:tgtEl>
                                          <p:spTgt spid="2015"/>
                                        </p:tgtEl>
                                      </p:cBhvr>
                                    </p:animEffect>
                                  </p:childTnLst>
                                </p:cTn>
                              </p:par>
                              <p:par>
                                <p:cTn id="8" presetID="10" presetClass="entr" presetSubtype="0" fill="hold" nodeType="withEffect">
                                  <p:stCondLst>
                                    <p:cond delay="0"/>
                                  </p:stCondLst>
                                  <p:childTnLst>
                                    <p:set>
                                      <p:cBhvr>
                                        <p:cTn id="9" dur="1" fill="hold">
                                          <p:stCondLst>
                                            <p:cond delay="0"/>
                                          </p:stCondLst>
                                        </p:cTn>
                                        <p:tgtEl>
                                          <p:spTgt spid="2013"/>
                                        </p:tgtEl>
                                        <p:attrNameLst>
                                          <p:attrName>style.visibility</p:attrName>
                                        </p:attrNameLst>
                                      </p:cBhvr>
                                      <p:to>
                                        <p:strVal val="visible"/>
                                      </p:to>
                                    </p:set>
                                    <p:animEffect transition="in" filter="fade">
                                      <p:cBhvr>
                                        <p:cTn id="10" dur="1000"/>
                                        <p:tgtEl>
                                          <p:spTgt spid="20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16"/>
                                        </p:tgtEl>
                                        <p:attrNameLst>
                                          <p:attrName>style.visibility</p:attrName>
                                        </p:attrNameLst>
                                      </p:cBhvr>
                                      <p:to>
                                        <p:strVal val="visible"/>
                                      </p:to>
                                    </p:set>
                                    <p:animEffect transition="in" filter="fade">
                                      <p:cBhvr>
                                        <p:cTn id="15" dur="1000"/>
                                        <p:tgtEl>
                                          <p:spTgt spid="2016"/>
                                        </p:tgtEl>
                                      </p:cBhvr>
                                    </p:animEffect>
                                  </p:childTnLst>
                                </p:cTn>
                              </p:par>
                              <p:par>
                                <p:cTn id="16" presetID="10" presetClass="entr" presetSubtype="0" fill="hold" nodeType="withEffect">
                                  <p:stCondLst>
                                    <p:cond delay="0"/>
                                  </p:stCondLst>
                                  <p:childTnLst>
                                    <p:set>
                                      <p:cBhvr>
                                        <p:cTn id="17" dur="1" fill="hold">
                                          <p:stCondLst>
                                            <p:cond delay="0"/>
                                          </p:stCondLst>
                                        </p:cTn>
                                        <p:tgtEl>
                                          <p:spTgt spid="2014"/>
                                        </p:tgtEl>
                                        <p:attrNameLst>
                                          <p:attrName>style.visibility</p:attrName>
                                        </p:attrNameLst>
                                      </p:cBhvr>
                                      <p:to>
                                        <p:strVal val="visible"/>
                                      </p:to>
                                    </p:set>
                                    <p:animEffect transition="in" filter="fade">
                                      <p:cBhvr>
                                        <p:cTn id="18" dur="1000"/>
                                        <p:tgtEl>
                                          <p:spTgt spid="20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17"/>
                                        </p:tgtEl>
                                        <p:attrNameLst>
                                          <p:attrName>style.visibility</p:attrName>
                                        </p:attrNameLst>
                                      </p:cBhvr>
                                      <p:to>
                                        <p:strVal val="visible"/>
                                      </p:to>
                                    </p:set>
                                    <p:animEffect transition="in" filter="fade">
                                      <p:cBhvr>
                                        <p:cTn id="23" dur="900"/>
                                        <p:tgtEl>
                                          <p:spTgt spid="2017"/>
                                        </p:tgtEl>
                                      </p:cBhvr>
                                    </p:animEffect>
                                  </p:childTnLst>
                                </p:cTn>
                              </p:par>
                              <p:par>
                                <p:cTn id="24" presetID="1" presetClass="exit" presetSubtype="0" fill="hold" nodeType="withEffect">
                                  <p:stCondLst>
                                    <p:cond delay="0"/>
                                  </p:stCondLst>
                                  <p:childTnLst>
                                    <p:set>
                                      <p:cBhvr>
                                        <p:cTn id="25" dur="1" fill="hold">
                                          <p:stCondLst>
                                            <p:cond delay="1"/>
                                          </p:stCondLst>
                                        </p:cTn>
                                        <p:tgtEl>
                                          <p:spTgt spid="201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1"/>
                                          </p:stCondLst>
                                        </p:cTn>
                                        <p:tgtEl>
                                          <p:spTgt spid="201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
                                          </p:stCondLst>
                                        </p:cTn>
                                        <p:tgtEl>
                                          <p:spTgt spid="201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1"/>
                                          </p:stCondLst>
                                        </p:cTn>
                                        <p:tgtEl>
                                          <p:spTgt spid="20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grpSp>
        <p:nvGrpSpPr>
          <p:cNvPr id="2022" name="Google Shape;2022;p6"/>
          <p:cNvGrpSpPr/>
          <p:nvPr/>
        </p:nvGrpSpPr>
        <p:grpSpPr>
          <a:xfrm>
            <a:off x="1556315" y="357295"/>
            <a:ext cx="469392" cy="500134"/>
            <a:chOff x="1190625" y="238125"/>
            <a:chExt cx="5238750" cy="5231525"/>
          </a:xfrm>
        </p:grpSpPr>
        <p:sp>
          <p:nvSpPr>
            <p:cNvPr id="2023" name="Google Shape;2023;p6"/>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4" name="Google Shape;2024;p6"/>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5" name="Google Shape;2025;p6"/>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6" name="Google Shape;2026;p6"/>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7" name="Google Shape;2027;p6"/>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8" name="Google Shape;2028;p6"/>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29" name="Google Shape;2029;p6"/>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30" name="Google Shape;2030;p6"/>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31" name="Google Shape;2031;p6"/>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32" name="Google Shape;2032;p6"/>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033" name="Google Shape;2033;p6"/>
          <p:cNvSpPr txBox="1">
            <a:spLocks noGrp="1"/>
          </p:cNvSpPr>
          <p:nvPr>
            <p:ph type="title"/>
          </p:nvPr>
        </p:nvSpPr>
        <p:spPr>
          <a:xfrm>
            <a:off x="1786275" y="357288"/>
            <a:ext cx="17616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Solution</a:t>
            </a:r>
            <a:endParaRPr/>
          </a:p>
        </p:txBody>
      </p:sp>
      <p:sp>
        <p:nvSpPr>
          <p:cNvPr id="2034" name="Google Shape;2034;p6"/>
          <p:cNvSpPr txBox="1">
            <a:spLocks noGrp="1"/>
          </p:cNvSpPr>
          <p:nvPr>
            <p:ph type="title"/>
          </p:nvPr>
        </p:nvSpPr>
        <p:spPr>
          <a:xfrm>
            <a:off x="5189103" y="5434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035" name="Google Shape;2035;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pic>
        <p:nvPicPr>
          <p:cNvPr id="2036" name="Google Shape;2036;p6"/>
          <p:cNvPicPr preferRelativeResize="0"/>
          <p:nvPr/>
        </p:nvPicPr>
        <p:blipFill rotWithShape="1">
          <a:blip r:embed="rId3">
            <a:alphaModFix/>
          </a:blip>
          <a:srcRect/>
          <a:stretch/>
        </p:blipFill>
        <p:spPr>
          <a:xfrm>
            <a:off x="2260950" y="1144775"/>
            <a:ext cx="4463000" cy="300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grpSp>
        <p:nvGrpSpPr>
          <p:cNvPr id="2041" name="Google Shape;2041;p7"/>
          <p:cNvGrpSpPr/>
          <p:nvPr/>
        </p:nvGrpSpPr>
        <p:grpSpPr>
          <a:xfrm>
            <a:off x="1556315" y="357295"/>
            <a:ext cx="469392" cy="500134"/>
            <a:chOff x="1190625" y="238125"/>
            <a:chExt cx="5238750" cy="5231525"/>
          </a:xfrm>
        </p:grpSpPr>
        <p:sp>
          <p:nvSpPr>
            <p:cNvPr id="2042" name="Google Shape;2042;p7"/>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3" name="Google Shape;2043;p7"/>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4" name="Google Shape;2044;p7"/>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5" name="Google Shape;2045;p7"/>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6" name="Google Shape;2046;p7"/>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7" name="Google Shape;2047;p7"/>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8" name="Google Shape;2048;p7"/>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49" name="Google Shape;2049;p7"/>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50" name="Google Shape;2050;p7"/>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51" name="Google Shape;2051;p7"/>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052" name="Google Shape;2052;p7"/>
          <p:cNvSpPr txBox="1">
            <a:spLocks noGrp="1"/>
          </p:cNvSpPr>
          <p:nvPr>
            <p:ph type="title"/>
          </p:nvPr>
        </p:nvSpPr>
        <p:spPr>
          <a:xfrm>
            <a:off x="1786275" y="357288"/>
            <a:ext cx="17616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Solution</a:t>
            </a:r>
            <a:endParaRPr/>
          </a:p>
        </p:txBody>
      </p:sp>
      <p:sp>
        <p:nvSpPr>
          <p:cNvPr id="2053" name="Google Shape;2053;p7"/>
          <p:cNvSpPr txBox="1">
            <a:spLocks noGrp="1"/>
          </p:cNvSpPr>
          <p:nvPr>
            <p:ph type="title"/>
          </p:nvPr>
        </p:nvSpPr>
        <p:spPr>
          <a:xfrm>
            <a:off x="5189103" y="5434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054" name="Google Shape;2054;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pic>
        <p:nvPicPr>
          <p:cNvPr id="2055" name="Google Shape;2055;p7"/>
          <p:cNvPicPr preferRelativeResize="0"/>
          <p:nvPr/>
        </p:nvPicPr>
        <p:blipFill rotWithShape="1">
          <a:blip r:embed="rId3">
            <a:alphaModFix/>
          </a:blip>
          <a:srcRect/>
          <a:stretch/>
        </p:blipFill>
        <p:spPr>
          <a:xfrm>
            <a:off x="1556325" y="1349825"/>
            <a:ext cx="2806300" cy="1232175"/>
          </a:xfrm>
          <a:prstGeom prst="rect">
            <a:avLst/>
          </a:prstGeom>
          <a:noFill/>
          <a:ln>
            <a:noFill/>
          </a:ln>
        </p:spPr>
      </p:pic>
      <p:pic>
        <p:nvPicPr>
          <p:cNvPr id="2056" name="Google Shape;2056;p7"/>
          <p:cNvPicPr preferRelativeResize="0"/>
          <p:nvPr/>
        </p:nvPicPr>
        <p:blipFill rotWithShape="1">
          <a:blip r:embed="rId4">
            <a:alphaModFix/>
          </a:blip>
          <a:srcRect/>
          <a:stretch/>
        </p:blipFill>
        <p:spPr>
          <a:xfrm>
            <a:off x="4609600" y="1349825"/>
            <a:ext cx="3033925" cy="1232175"/>
          </a:xfrm>
          <a:prstGeom prst="rect">
            <a:avLst/>
          </a:prstGeom>
          <a:noFill/>
          <a:ln>
            <a:noFill/>
          </a:ln>
        </p:spPr>
      </p:pic>
      <p:pic>
        <p:nvPicPr>
          <p:cNvPr id="2057" name="Google Shape;2057;p7"/>
          <p:cNvPicPr preferRelativeResize="0"/>
          <p:nvPr/>
        </p:nvPicPr>
        <p:blipFill rotWithShape="1">
          <a:blip r:embed="rId5">
            <a:alphaModFix/>
          </a:blip>
          <a:srcRect/>
          <a:stretch/>
        </p:blipFill>
        <p:spPr>
          <a:xfrm>
            <a:off x="1682588" y="1040050"/>
            <a:ext cx="5778825" cy="360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fade">
                                      <p:cBhvr>
                                        <p:cTn id="7" dur="1000"/>
                                        <p:tgtEl>
                                          <p:spTgt spid="20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fade">
                                      <p:cBhvr>
                                        <p:cTn id="12" dur="1000"/>
                                        <p:tgtEl>
                                          <p:spTgt spid="20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2055"/>
                                        </p:tgtEl>
                                      </p:cBhvr>
                                    </p:animEffect>
                                    <p:set>
                                      <p:cBhvr>
                                        <p:cTn id="17" dur="1" fill="hold">
                                          <p:stCondLst>
                                            <p:cond delay="1000"/>
                                          </p:stCondLst>
                                        </p:cTn>
                                        <p:tgtEl>
                                          <p:spTgt spid="205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1000"/>
                                        <p:tgtEl>
                                          <p:spTgt spid="2056"/>
                                        </p:tgtEl>
                                      </p:cBhvr>
                                    </p:animEffect>
                                    <p:set>
                                      <p:cBhvr>
                                        <p:cTn id="20" dur="1" fill="hold">
                                          <p:stCondLst>
                                            <p:cond delay="1000"/>
                                          </p:stCondLst>
                                        </p:cTn>
                                        <p:tgtEl>
                                          <p:spTgt spid="20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7"/>
                                        </p:tgtEl>
                                        <p:attrNameLst>
                                          <p:attrName>style.visibility</p:attrName>
                                        </p:attrNameLst>
                                      </p:cBhvr>
                                      <p:to>
                                        <p:strVal val="visible"/>
                                      </p:to>
                                    </p:set>
                                    <p:animEffect transition="in" filter="fade">
                                      <p:cBhvr>
                                        <p:cTn id="25" dur="10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grpSp>
        <p:nvGrpSpPr>
          <p:cNvPr id="2062" name="Google Shape;2062;p8"/>
          <p:cNvGrpSpPr/>
          <p:nvPr/>
        </p:nvGrpSpPr>
        <p:grpSpPr>
          <a:xfrm>
            <a:off x="1556315" y="357295"/>
            <a:ext cx="469392" cy="500134"/>
            <a:chOff x="1190625" y="238125"/>
            <a:chExt cx="5238750" cy="5231525"/>
          </a:xfrm>
        </p:grpSpPr>
        <p:sp>
          <p:nvSpPr>
            <p:cNvPr id="2063" name="Google Shape;2063;p8"/>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4" name="Google Shape;2064;p8"/>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5" name="Google Shape;2065;p8"/>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6" name="Google Shape;2066;p8"/>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7" name="Google Shape;2067;p8"/>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8" name="Google Shape;2068;p8"/>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69" name="Google Shape;2069;p8"/>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70" name="Google Shape;2070;p8"/>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71" name="Google Shape;2071;p8"/>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72" name="Google Shape;2072;p8"/>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073" name="Google Shape;2073;p8"/>
          <p:cNvSpPr txBox="1">
            <a:spLocks noGrp="1"/>
          </p:cNvSpPr>
          <p:nvPr>
            <p:ph type="title"/>
          </p:nvPr>
        </p:nvSpPr>
        <p:spPr>
          <a:xfrm>
            <a:off x="1786275" y="357288"/>
            <a:ext cx="17616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Solution</a:t>
            </a:r>
            <a:endParaRPr/>
          </a:p>
        </p:txBody>
      </p:sp>
      <p:sp>
        <p:nvSpPr>
          <p:cNvPr id="2074" name="Google Shape;2074;p8"/>
          <p:cNvSpPr txBox="1">
            <a:spLocks noGrp="1"/>
          </p:cNvSpPr>
          <p:nvPr>
            <p:ph type="subTitle" idx="1"/>
          </p:nvPr>
        </p:nvSpPr>
        <p:spPr>
          <a:xfrm>
            <a:off x="1152650" y="2682175"/>
            <a:ext cx="6607800" cy="548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Char char="-"/>
            </a:pPr>
            <a:r>
              <a:rPr lang="en" sz="1300">
                <a:solidFill>
                  <a:srgbClr val="000000"/>
                </a:solidFill>
              </a:rPr>
              <a:t>NFC has been gradually being popularized and integrated on the vast majority of smartphones today.</a:t>
            </a:r>
            <a:endParaRPr sz="1300">
              <a:solidFill>
                <a:srgbClr val="000000"/>
              </a:solidFill>
            </a:endParaRPr>
          </a:p>
        </p:txBody>
      </p:sp>
      <p:sp>
        <p:nvSpPr>
          <p:cNvPr id="2075" name="Google Shape;2075;p8"/>
          <p:cNvSpPr txBox="1">
            <a:spLocks noGrp="1"/>
          </p:cNvSpPr>
          <p:nvPr>
            <p:ph type="title"/>
          </p:nvPr>
        </p:nvSpPr>
        <p:spPr>
          <a:xfrm>
            <a:off x="5189103" y="5434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076" name="Google Shape;2076;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pic>
        <p:nvPicPr>
          <p:cNvPr id="2077" name="Google Shape;2077;p8"/>
          <p:cNvPicPr preferRelativeResize="0"/>
          <p:nvPr/>
        </p:nvPicPr>
        <p:blipFill rotWithShape="1">
          <a:blip r:embed="rId3">
            <a:alphaModFix/>
          </a:blip>
          <a:srcRect/>
          <a:stretch/>
        </p:blipFill>
        <p:spPr>
          <a:xfrm>
            <a:off x="1473750" y="1005025"/>
            <a:ext cx="1686000" cy="1124400"/>
          </a:xfrm>
          <a:prstGeom prst="roundRect">
            <a:avLst>
              <a:gd name="adj" fmla="val 16667"/>
            </a:avLst>
          </a:prstGeom>
          <a:noFill/>
          <a:ln w="19050" cap="flat" cmpd="sng">
            <a:solidFill>
              <a:schemeClr val="dk2"/>
            </a:solidFill>
            <a:prstDash val="solid"/>
            <a:round/>
            <a:headEnd type="none" w="sm" len="sm"/>
            <a:tailEnd type="none" w="sm" len="sm"/>
          </a:ln>
        </p:spPr>
      </p:pic>
      <p:sp>
        <p:nvSpPr>
          <p:cNvPr id="2078" name="Google Shape;2078;p8"/>
          <p:cNvSpPr txBox="1"/>
          <p:nvPr/>
        </p:nvSpPr>
        <p:spPr>
          <a:xfrm>
            <a:off x="1857163" y="2129563"/>
            <a:ext cx="91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NFC</a:t>
            </a:r>
            <a:endParaRPr sz="1400" b="0" i="0" u="none" strike="noStrike" cap="none">
              <a:solidFill>
                <a:srgbClr val="000000"/>
              </a:solidFill>
              <a:latin typeface="Arial"/>
              <a:ea typeface="Arial"/>
              <a:cs typeface="Arial"/>
              <a:sym typeface="Arial"/>
            </a:endParaRPr>
          </a:p>
        </p:txBody>
      </p:sp>
      <p:pic>
        <p:nvPicPr>
          <p:cNvPr id="2079" name="Google Shape;2079;p8"/>
          <p:cNvPicPr preferRelativeResize="0"/>
          <p:nvPr/>
        </p:nvPicPr>
        <p:blipFill rotWithShape="1">
          <a:blip r:embed="rId4">
            <a:alphaModFix/>
          </a:blip>
          <a:srcRect/>
          <a:stretch/>
        </p:blipFill>
        <p:spPr>
          <a:xfrm>
            <a:off x="3447900" y="984334"/>
            <a:ext cx="2095200" cy="1145100"/>
          </a:xfrm>
          <a:prstGeom prst="roundRect">
            <a:avLst>
              <a:gd name="adj" fmla="val 16667"/>
            </a:avLst>
          </a:prstGeom>
          <a:noFill/>
          <a:ln w="19050" cap="flat" cmpd="sng">
            <a:solidFill>
              <a:schemeClr val="dk2"/>
            </a:solidFill>
            <a:prstDash val="solid"/>
            <a:round/>
            <a:headEnd type="none" w="sm" len="sm"/>
            <a:tailEnd type="none" w="sm" len="sm"/>
          </a:ln>
        </p:spPr>
      </p:pic>
      <p:sp>
        <p:nvSpPr>
          <p:cNvPr id="2080" name="Google Shape;2080;p8"/>
          <p:cNvSpPr txBox="1"/>
          <p:nvPr/>
        </p:nvSpPr>
        <p:spPr>
          <a:xfrm>
            <a:off x="3765938" y="2129575"/>
            <a:ext cx="145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Bluetooth</a:t>
            </a:r>
            <a:endParaRPr sz="1400" b="0" i="0" u="none" strike="noStrike" cap="none">
              <a:solidFill>
                <a:srgbClr val="000000"/>
              </a:solidFill>
              <a:latin typeface="Arial"/>
              <a:ea typeface="Arial"/>
              <a:cs typeface="Arial"/>
              <a:sym typeface="Arial"/>
            </a:endParaRPr>
          </a:p>
        </p:txBody>
      </p:sp>
      <p:pic>
        <p:nvPicPr>
          <p:cNvPr id="2081" name="Google Shape;2081;p8"/>
          <p:cNvPicPr preferRelativeResize="0"/>
          <p:nvPr/>
        </p:nvPicPr>
        <p:blipFill rotWithShape="1">
          <a:blip r:embed="rId5">
            <a:alphaModFix/>
          </a:blip>
          <a:srcRect/>
          <a:stretch/>
        </p:blipFill>
        <p:spPr>
          <a:xfrm>
            <a:off x="6053575" y="955168"/>
            <a:ext cx="1761600" cy="1174500"/>
          </a:xfrm>
          <a:prstGeom prst="roundRect">
            <a:avLst>
              <a:gd name="adj" fmla="val 16667"/>
            </a:avLst>
          </a:prstGeom>
          <a:noFill/>
          <a:ln w="19050" cap="flat" cmpd="sng">
            <a:solidFill>
              <a:schemeClr val="dk2"/>
            </a:solidFill>
            <a:prstDash val="solid"/>
            <a:round/>
            <a:headEnd type="none" w="sm" len="sm"/>
            <a:tailEnd type="none" w="sm" len="sm"/>
          </a:ln>
        </p:spPr>
      </p:pic>
      <p:sp>
        <p:nvSpPr>
          <p:cNvPr id="2082" name="Google Shape;2082;p8"/>
          <p:cNvSpPr txBox="1"/>
          <p:nvPr/>
        </p:nvSpPr>
        <p:spPr>
          <a:xfrm>
            <a:off x="6204763" y="2129575"/>
            <a:ext cx="1459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Qr code</a:t>
            </a:r>
            <a:endParaRPr sz="1400" b="0" i="0" u="none" strike="noStrike" cap="none">
              <a:solidFill>
                <a:srgbClr val="000000"/>
              </a:solidFill>
              <a:latin typeface="Arial"/>
              <a:ea typeface="Arial"/>
              <a:cs typeface="Arial"/>
              <a:sym typeface="Arial"/>
            </a:endParaRPr>
          </a:p>
        </p:txBody>
      </p:sp>
      <p:sp>
        <p:nvSpPr>
          <p:cNvPr id="2083" name="Google Shape;2083;p8"/>
          <p:cNvSpPr txBox="1">
            <a:spLocks noGrp="1"/>
          </p:cNvSpPr>
          <p:nvPr>
            <p:ph type="subTitle" idx="1"/>
          </p:nvPr>
        </p:nvSpPr>
        <p:spPr>
          <a:xfrm>
            <a:off x="1152650" y="3176050"/>
            <a:ext cx="6607800" cy="548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sz="1300">
                <a:solidFill>
                  <a:srgbClr val="000000"/>
                </a:solidFill>
              </a:rPr>
              <a:t>Simple operation: just one touch is the system's smooth operation, instead of on/off Bluetooth operations, or scanning QR code.</a:t>
            </a:r>
            <a:endParaRPr sz="1300">
              <a:solidFill>
                <a:srgbClr val="000000"/>
              </a:solidFill>
            </a:endParaRPr>
          </a:p>
        </p:txBody>
      </p:sp>
      <p:sp>
        <p:nvSpPr>
          <p:cNvPr id="2084" name="Google Shape;2084;p8"/>
          <p:cNvSpPr txBox="1">
            <a:spLocks noGrp="1"/>
          </p:cNvSpPr>
          <p:nvPr>
            <p:ph type="subTitle" idx="1"/>
          </p:nvPr>
        </p:nvSpPr>
        <p:spPr>
          <a:xfrm>
            <a:off x="1152650" y="3667750"/>
            <a:ext cx="6607800" cy="548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sz="1300">
                <a:solidFill>
                  <a:srgbClr val="000000"/>
                </a:solidFill>
              </a:rPr>
              <a:t>The feature of NFC is a short wavelength, and can still be used without power, so users do not need to care about energy use and they can completely use personal magnetic cards.</a:t>
            </a:r>
            <a:endParaRPr sz="13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7"/>
                                        </p:tgtEl>
                                        <p:attrNameLst>
                                          <p:attrName>style.visibility</p:attrName>
                                        </p:attrNameLst>
                                      </p:cBhvr>
                                      <p:to>
                                        <p:strVal val="visible"/>
                                      </p:to>
                                    </p:set>
                                    <p:animEffect transition="in" filter="fade">
                                      <p:cBhvr>
                                        <p:cTn id="7" dur="1000"/>
                                        <p:tgtEl>
                                          <p:spTgt spid="2077"/>
                                        </p:tgtEl>
                                      </p:cBhvr>
                                    </p:animEffect>
                                  </p:childTnLst>
                                </p:cTn>
                              </p:par>
                              <p:par>
                                <p:cTn id="8" presetID="10" presetClass="entr" presetSubtype="0" fill="hold" nodeType="withEffect">
                                  <p:stCondLst>
                                    <p:cond delay="0"/>
                                  </p:stCondLst>
                                  <p:childTnLst>
                                    <p:set>
                                      <p:cBhvr>
                                        <p:cTn id="9" dur="1" fill="hold">
                                          <p:stCondLst>
                                            <p:cond delay="0"/>
                                          </p:stCondLst>
                                        </p:cTn>
                                        <p:tgtEl>
                                          <p:spTgt spid="2078"/>
                                        </p:tgtEl>
                                        <p:attrNameLst>
                                          <p:attrName>style.visibility</p:attrName>
                                        </p:attrNameLst>
                                      </p:cBhvr>
                                      <p:to>
                                        <p:strVal val="visible"/>
                                      </p:to>
                                    </p:set>
                                    <p:animEffect transition="in" filter="fade">
                                      <p:cBhvr>
                                        <p:cTn id="10" dur="1000"/>
                                        <p:tgtEl>
                                          <p:spTgt spid="2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79"/>
                                        </p:tgtEl>
                                        <p:attrNameLst>
                                          <p:attrName>style.visibility</p:attrName>
                                        </p:attrNameLst>
                                      </p:cBhvr>
                                      <p:to>
                                        <p:strVal val="visible"/>
                                      </p:to>
                                    </p:set>
                                    <p:animEffect transition="in" filter="fade">
                                      <p:cBhvr>
                                        <p:cTn id="15" dur="1000"/>
                                        <p:tgtEl>
                                          <p:spTgt spid="2079"/>
                                        </p:tgtEl>
                                      </p:cBhvr>
                                    </p:animEffect>
                                  </p:childTnLst>
                                </p:cTn>
                              </p:par>
                              <p:par>
                                <p:cTn id="16" presetID="10" presetClass="entr" presetSubtype="0" fill="hold" nodeType="withEffect">
                                  <p:stCondLst>
                                    <p:cond delay="0"/>
                                  </p:stCondLst>
                                  <p:childTnLst>
                                    <p:set>
                                      <p:cBhvr>
                                        <p:cTn id="17" dur="1" fill="hold">
                                          <p:stCondLst>
                                            <p:cond delay="0"/>
                                          </p:stCondLst>
                                        </p:cTn>
                                        <p:tgtEl>
                                          <p:spTgt spid="2080"/>
                                        </p:tgtEl>
                                        <p:attrNameLst>
                                          <p:attrName>style.visibility</p:attrName>
                                        </p:attrNameLst>
                                      </p:cBhvr>
                                      <p:to>
                                        <p:strVal val="visible"/>
                                      </p:to>
                                    </p:set>
                                    <p:animEffect transition="in" filter="fade">
                                      <p:cBhvr>
                                        <p:cTn id="18" dur="1000"/>
                                        <p:tgtEl>
                                          <p:spTgt spid="20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81"/>
                                        </p:tgtEl>
                                        <p:attrNameLst>
                                          <p:attrName>style.visibility</p:attrName>
                                        </p:attrNameLst>
                                      </p:cBhvr>
                                      <p:to>
                                        <p:strVal val="visible"/>
                                      </p:to>
                                    </p:set>
                                    <p:animEffect transition="in" filter="fade">
                                      <p:cBhvr>
                                        <p:cTn id="23" dur="1000"/>
                                        <p:tgtEl>
                                          <p:spTgt spid="2081"/>
                                        </p:tgtEl>
                                      </p:cBhvr>
                                    </p:animEffect>
                                  </p:childTnLst>
                                </p:cTn>
                              </p:par>
                              <p:par>
                                <p:cTn id="24" presetID="10" presetClass="entr" presetSubtype="0" fill="hold" nodeType="withEffect">
                                  <p:stCondLst>
                                    <p:cond delay="0"/>
                                  </p:stCondLst>
                                  <p:childTnLst>
                                    <p:set>
                                      <p:cBhvr>
                                        <p:cTn id="25" dur="1" fill="hold">
                                          <p:stCondLst>
                                            <p:cond delay="0"/>
                                          </p:stCondLst>
                                        </p:cTn>
                                        <p:tgtEl>
                                          <p:spTgt spid="2082"/>
                                        </p:tgtEl>
                                        <p:attrNameLst>
                                          <p:attrName>style.visibility</p:attrName>
                                        </p:attrNameLst>
                                      </p:cBhvr>
                                      <p:to>
                                        <p:strVal val="visible"/>
                                      </p:to>
                                    </p:set>
                                    <p:animEffect transition="in" filter="fade">
                                      <p:cBhvr>
                                        <p:cTn id="26" dur="1000"/>
                                        <p:tgtEl>
                                          <p:spTgt spid="208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74"/>
                                        </p:tgtEl>
                                        <p:attrNameLst>
                                          <p:attrName>style.visibility</p:attrName>
                                        </p:attrNameLst>
                                      </p:cBhvr>
                                      <p:to>
                                        <p:strVal val="visible"/>
                                      </p:to>
                                    </p:set>
                                    <p:animEffect transition="in" filter="fade">
                                      <p:cBhvr>
                                        <p:cTn id="31" dur="1000"/>
                                        <p:tgtEl>
                                          <p:spTgt spid="20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83"/>
                                        </p:tgtEl>
                                        <p:attrNameLst>
                                          <p:attrName>style.visibility</p:attrName>
                                        </p:attrNameLst>
                                      </p:cBhvr>
                                      <p:to>
                                        <p:strVal val="visible"/>
                                      </p:to>
                                    </p:set>
                                    <p:animEffect transition="in" filter="fade">
                                      <p:cBhvr>
                                        <p:cTn id="36" dur="1000"/>
                                        <p:tgtEl>
                                          <p:spTgt spid="20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84"/>
                                        </p:tgtEl>
                                        <p:attrNameLst>
                                          <p:attrName>style.visibility</p:attrName>
                                        </p:attrNameLst>
                                      </p:cBhvr>
                                      <p:to>
                                        <p:strVal val="visible"/>
                                      </p:to>
                                    </p:set>
                                    <p:animEffect transition="in" filter="fade">
                                      <p:cBhvr>
                                        <p:cTn id="41" dur="1000"/>
                                        <p:tgtEl>
                                          <p:spTgt spid="2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grpSp>
        <p:nvGrpSpPr>
          <p:cNvPr id="2089" name="Google Shape;2089;p9"/>
          <p:cNvGrpSpPr/>
          <p:nvPr/>
        </p:nvGrpSpPr>
        <p:grpSpPr>
          <a:xfrm>
            <a:off x="1556315" y="357295"/>
            <a:ext cx="469392" cy="500134"/>
            <a:chOff x="1190625" y="238125"/>
            <a:chExt cx="5238750" cy="5231525"/>
          </a:xfrm>
        </p:grpSpPr>
        <p:sp>
          <p:nvSpPr>
            <p:cNvPr id="2090" name="Google Shape;2090;p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1" name="Google Shape;2091;p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2" name="Google Shape;2092;p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3" name="Google Shape;2093;p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4" name="Google Shape;2094;p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5" name="Google Shape;2095;p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6" name="Google Shape;2096;p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7" name="Google Shape;2097;p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8" name="Google Shape;2098;p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9" name="Google Shape;2099;p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100" name="Google Shape;2100;p9"/>
          <p:cNvSpPr txBox="1">
            <a:spLocks noGrp="1"/>
          </p:cNvSpPr>
          <p:nvPr>
            <p:ph type="title"/>
          </p:nvPr>
        </p:nvSpPr>
        <p:spPr>
          <a:xfrm>
            <a:off x="1786275" y="357288"/>
            <a:ext cx="17616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Solution</a:t>
            </a:r>
            <a:endParaRPr/>
          </a:p>
        </p:txBody>
      </p:sp>
      <p:sp>
        <p:nvSpPr>
          <p:cNvPr id="2101" name="Google Shape;2101;p9"/>
          <p:cNvSpPr txBox="1">
            <a:spLocks noGrp="1"/>
          </p:cNvSpPr>
          <p:nvPr>
            <p:ph type="title"/>
          </p:nvPr>
        </p:nvSpPr>
        <p:spPr>
          <a:xfrm>
            <a:off x="5189103" y="54349"/>
            <a:ext cx="48096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t>1. Introduction</a:t>
            </a:r>
            <a:endParaRPr sz="1600"/>
          </a:p>
        </p:txBody>
      </p:sp>
      <p:sp>
        <p:nvSpPr>
          <p:cNvPr id="2102" name="Google Shape;2102;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pic>
        <p:nvPicPr>
          <p:cNvPr id="2103" name="Google Shape;2103;p9"/>
          <p:cNvPicPr preferRelativeResize="0"/>
          <p:nvPr/>
        </p:nvPicPr>
        <p:blipFill rotWithShape="1">
          <a:blip r:embed="rId3">
            <a:alphaModFix/>
          </a:blip>
          <a:srcRect l="10811" r="24833"/>
          <a:stretch/>
        </p:blipFill>
        <p:spPr>
          <a:xfrm>
            <a:off x="1152650" y="1228276"/>
            <a:ext cx="1677600" cy="1467000"/>
          </a:xfrm>
          <a:prstGeom prst="roundRect">
            <a:avLst>
              <a:gd name="adj" fmla="val 16667"/>
            </a:avLst>
          </a:prstGeom>
          <a:noFill/>
          <a:ln w="19050" cap="flat" cmpd="sng">
            <a:solidFill>
              <a:schemeClr val="dk2"/>
            </a:solidFill>
            <a:prstDash val="solid"/>
            <a:round/>
            <a:headEnd type="none" w="sm" len="sm"/>
            <a:tailEnd type="none" w="sm" len="sm"/>
          </a:ln>
        </p:spPr>
      </p:pic>
      <p:pic>
        <p:nvPicPr>
          <p:cNvPr id="2104" name="Google Shape;2104;p9"/>
          <p:cNvPicPr preferRelativeResize="0"/>
          <p:nvPr/>
        </p:nvPicPr>
        <p:blipFill rotWithShape="1">
          <a:blip r:embed="rId4">
            <a:alphaModFix/>
          </a:blip>
          <a:srcRect/>
          <a:stretch/>
        </p:blipFill>
        <p:spPr>
          <a:xfrm>
            <a:off x="3359701" y="1228299"/>
            <a:ext cx="2136300" cy="1467000"/>
          </a:xfrm>
          <a:prstGeom prst="roundRect">
            <a:avLst>
              <a:gd name="adj" fmla="val 16667"/>
            </a:avLst>
          </a:prstGeom>
          <a:noFill/>
          <a:ln w="19050" cap="flat" cmpd="sng">
            <a:solidFill>
              <a:schemeClr val="dk2"/>
            </a:solidFill>
            <a:prstDash val="solid"/>
            <a:round/>
            <a:headEnd type="none" w="sm" len="sm"/>
            <a:tailEnd type="none" w="sm" len="sm"/>
          </a:ln>
        </p:spPr>
      </p:pic>
      <p:pic>
        <p:nvPicPr>
          <p:cNvPr id="2105" name="Google Shape;2105;p9"/>
          <p:cNvPicPr preferRelativeResize="0"/>
          <p:nvPr/>
        </p:nvPicPr>
        <p:blipFill rotWithShape="1">
          <a:blip r:embed="rId5">
            <a:alphaModFix/>
          </a:blip>
          <a:srcRect/>
          <a:stretch/>
        </p:blipFill>
        <p:spPr>
          <a:xfrm>
            <a:off x="6047151" y="1269400"/>
            <a:ext cx="1955700" cy="1467000"/>
          </a:xfrm>
          <a:prstGeom prst="roundRect">
            <a:avLst>
              <a:gd name="adj" fmla="val 16667"/>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FF806D"/>
      </a:accent1>
      <a:accent2>
        <a:srgbClr val="FB9E90"/>
      </a:accent2>
      <a:accent3>
        <a:srgbClr val="FFD6CF"/>
      </a:accent3>
      <a:accent4>
        <a:srgbClr val="BEBEBE"/>
      </a:accent4>
      <a:accent5>
        <a:srgbClr val="D95B47"/>
      </a:accent5>
      <a:accent6>
        <a:srgbClr val="9E9E9E"/>
      </a:accent6>
      <a:hlink>
        <a:srgbClr val="FF80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2628</Words>
  <Application>Microsoft Office PowerPoint</Application>
  <PresentationFormat>On-screen Show (16:9)</PresentationFormat>
  <Paragraphs>435</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Times New Roman</vt:lpstr>
      <vt:lpstr>Fjalla One</vt:lpstr>
      <vt:lpstr>Roboto Condensed Light</vt:lpstr>
      <vt:lpstr>Barlow Semi Condensed Medium</vt:lpstr>
      <vt:lpstr>Barlow Semi Condensed</vt:lpstr>
      <vt:lpstr>Technology Consulting by Slidesgo</vt:lpstr>
      <vt:lpstr>NFC Bus Ticket Management System </vt:lpstr>
      <vt:lpstr>Meet Our Team</vt:lpstr>
      <vt:lpstr>Table of Contents</vt:lpstr>
      <vt:lpstr>Introduction</vt:lpstr>
      <vt:lpstr>Problem</vt:lpstr>
      <vt:lpstr>Solution</vt:lpstr>
      <vt:lpstr>Solution</vt:lpstr>
      <vt:lpstr>Solution</vt:lpstr>
      <vt:lpstr>Solution</vt:lpstr>
      <vt:lpstr>What can SmartTicket bring?</vt:lpstr>
      <vt:lpstr>System Architecture</vt:lpstr>
      <vt:lpstr>Overview</vt:lpstr>
      <vt:lpstr>Technologies</vt:lpstr>
      <vt:lpstr>Demonstration</vt:lpstr>
      <vt:lpstr>Workflow</vt:lpstr>
      <vt:lpstr>Client’s Flow</vt:lpstr>
      <vt:lpstr>NFC card read mechanism</vt:lpstr>
      <vt:lpstr>Client’s Flow</vt:lpstr>
      <vt:lpstr>Client’s Flow</vt:lpstr>
      <vt:lpstr>Client’s Flow</vt:lpstr>
      <vt:lpstr>Client’s Flow</vt:lpstr>
      <vt:lpstr>Client’s Flow</vt:lpstr>
      <vt:lpstr>Client’s Flow</vt:lpstr>
      <vt:lpstr>3. Demonstration</vt:lpstr>
      <vt:lpstr>3. Demonstration</vt:lpstr>
      <vt:lpstr>Workflow</vt:lpstr>
      <vt:lpstr>Mobile App Flow</vt:lpstr>
      <vt:lpstr>Mobile App Flow</vt:lpstr>
      <vt:lpstr>Web App Flow </vt:lpstr>
      <vt:lpstr>Workflow</vt:lpstr>
      <vt:lpstr>Driver’s Flow</vt:lpstr>
      <vt:lpstr>Driver’s Flow</vt:lpstr>
      <vt:lpstr>Driver’s Flow</vt:lpstr>
      <vt:lpstr>Driver’s Flow</vt:lpstr>
      <vt:lpstr>Driver’s Flow</vt:lpstr>
      <vt:lpstr>Driver’s Flow</vt:lpstr>
      <vt:lpstr>Staff see drivers location</vt:lpstr>
      <vt:lpstr>Driver’s Flow</vt:lpstr>
      <vt:lpstr>Driver’s Flow</vt:lpstr>
      <vt:lpstr>How the customer is being charged?</vt:lpstr>
      <vt:lpstr>Workflow</vt:lpstr>
      <vt:lpstr>Admin’s Flow</vt:lpstr>
      <vt:lpstr>Conclusion</vt:lpstr>
      <vt:lpstr>Achievements</vt:lpstr>
      <vt:lpstr>Challenges</vt:lpstr>
      <vt:lpstr>Future Plans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NFC Bus Ticket Management System </dc:title>
  <dc:creator>VO Duc_Hoang</dc:creator>
  <cp:lastModifiedBy>VO Duc_Hoang</cp:lastModifiedBy>
  <cp:revision>1</cp:revision>
  <dcterms:modified xsi:type="dcterms:W3CDTF">2023-04-07T03:36:31Z</dcterms:modified>
</cp:coreProperties>
</file>